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/>
              <a:t>{{&gt;test}}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static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{{&gt;test}}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BORIS MATOS</cp:lastModifiedBy>
  <cp:revision>2</cp:revision>
  <dcterms:created xsi:type="dcterms:W3CDTF">2019-06-10T13:08:23Z</dcterms:created>
  <dcterms:modified xsi:type="dcterms:W3CDTF">2023-09-26T18:27:52Z</dcterms:modified>
</cp:coreProperties>
</file>