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9" cy="7200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1F8A-D369-4B7B-83B8-963C1A217EC8}" type="datetimeFigureOut">
              <a:rPr kumimoji="1" lang="ja-JP" altLang="en-US" smtClean="0"/>
              <a:t>2014/11/16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AE54-A8D8-47DC-9D9F-9258BA598C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4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1F8A-D369-4B7B-83B8-963C1A217EC8}" type="datetimeFigureOut">
              <a:rPr kumimoji="1" lang="ja-JP" altLang="en-US" smtClean="0"/>
              <a:t>2014/11/16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AE54-A8D8-47DC-9D9F-9258BA598C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63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1F8A-D369-4B7B-83B8-963C1A217EC8}" type="datetimeFigureOut">
              <a:rPr kumimoji="1" lang="ja-JP" altLang="en-US" smtClean="0"/>
              <a:t>2014/11/16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AE54-A8D8-47DC-9D9F-9258BA598C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2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1F8A-D369-4B7B-83B8-963C1A217EC8}" type="datetimeFigureOut">
              <a:rPr kumimoji="1" lang="ja-JP" altLang="en-US" smtClean="0"/>
              <a:t>2014/11/16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AE54-A8D8-47DC-9D9F-9258BA598C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86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1F8A-D369-4B7B-83B8-963C1A217EC8}" type="datetimeFigureOut">
              <a:rPr kumimoji="1" lang="ja-JP" altLang="en-US" smtClean="0"/>
              <a:t>2014/11/16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AE54-A8D8-47DC-9D9F-9258BA598C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55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1F8A-D369-4B7B-83B8-963C1A217EC8}" type="datetimeFigureOut">
              <a:rPr kumimoji="1" lang="ja-JP" altLang="en-US" smtClean="0"/>
              <a:t>2014/11/16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AE54-A8D8-47DC-9D9F-9258BA598C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01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1F8A-D369-4B7B-83B8-963C1A217EC8}" type="datetimeFigureOut">
              <a:rPr kumimoji="1" lang="ja-JP" altLang="en-US" smtClean="0"/>
              <a:t>2014/11/16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AE54-A8D8-47DC-9D9F-9258BA598C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17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1F8A-D369-4B7B-83B8-963C1A217EC8}" type="datetimeFigureOut">
              <a:rPr kumimoji="1" lang="ja-JP" altLang="en-US" smtClean="0"/>
              <a:t>2014/11/16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AE54-A8D8-47DC-9D9F-9258BA598C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34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1F8A-D369-4B7B-83B8-963C1A217EC8}" type="datetimeFigureOut">
              <a:rPr kumimoji="1" lang="ja-JP" altLang="en-US" smtClean="0"/>
              <a:t>2014/11/16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AE54-A8D8-47DC-9D9F-9258BA598C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34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1F8A-D369-4B7B-83B8-963C1A217EC8}" type="datetimeFigureOut">
              <a:rPr kumimoji="1" lang="ja-JP" altLang="en-US" smtClean="0"/>
              <a:t>2014/11/16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AE54-A8D8-47DC-9D9F-9258BA598C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02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1F8A-D369-4B7B-83B8-963C1A217EC8}" type="datetimeFigureOut">
              <a:rPr kumimoji="1" lang="ja-JP" altLang="en-US" smtClean="0"/>
              <a:t>2014/11/16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9AE54-A8D8-47DC-9D9F-9258BA598C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37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11F8A-D369-4B7B-83B8-963C1A217EC8}" type="datetimeFigureOut">
              <a:rPr kumimoji="1" lang="ja-JP" altLang="en-US" smtClean="0"/>
              <a:t>2014/11/16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9AE54-A8D8-47DC-9D9F-9258BA598C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18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46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5" t="32132" r="24923" b="31209"/>
          <a:stretch/>
        </p:blipFill>
        <p:spPr>
          <a:xfrm>
            <a:off x="3552736" y="0"/>
            <a:ext cx="1807980" cy="720084"/>
          </a:xfrm>
          <a:prstGeom prst="rect">
            <a:avLst/>
          </a:prstGeom>
        </p:spPr>
      </p:pic>
      <p:grpSp>
        <p:nvGrpSpPr>
          <p:cNvPr id="23" name="グループ化 22"/>
          <p:cNvGrpSpPr/>
          <p:nvPr/>
        </p:nvGrpSpPr>
        <p:grpSpPr>
          <a:xfrm>
            <a:off x="121884" y="652041"/>
            <a:ext cx="8921244" cy="720094"/>
            <a:chOff x="225457" y="548638"/>
            <a:chExt cx="8921244" cy="720094"/>
          </a:xfrm>
        </p:grpSpPr>
        <p:grpSp>
          <p:nvGrpSpPr>
            <p:cNvPr id="19" name="グループ化 18"/>
            <p:cNvGrpSpPr/>
            <p:nvPr/>
          </p:nvGrpSpPr>
          <p:grpSpPr>
            <a:xfrm>
              <a:off x="6014879" y="548642"/>
              <a:ext cx="3131822" cy="720089"/>
              <a:chOff x="70298" y="1554318"/>
              <a:chExt cx="3131822" cy="720089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70298" y="1554318"/>
                <a:ext cx="3131822" cy="7200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943837" y="1773835"/>
                <a:ext cx="1384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ここへ行く</a:t>
                </a:r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grpSp>
          <p:nvGrpSpPr>
            <p:cNvPr id="20" name="グループ化 19"/>
            <p:cNvGrpSpPr/>
            <p:nvPr/>
          </p:nvGrpSpPr>
          <p:grpSpPr>
            <a:xfrm>
              <a:off x="3120121" y="548643"/>
              <a:ext cx="2880356" cy="720089"/>
              <a:chOff x="3187718" y="1554317"/>
              <a:chExt cx="2880356" cy="720089"/>
            </a:xfrm>
          </p:grpSpPr>
          <p:sp>
            <p:nvSpPr>
              <p:cNvPr id="14" name="正方形/長方形 13"/>
              <p:cNvSpPr/>
              <p:nvPr/>
            </p:nvSpPr>
            <p:spPr>
              <a:xfrm>
                <a:off x="3187718" y="1554317"/>
                <a:ext cx="2880356" cy="7200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219889" y="1760767"/>
                <a:ext cx="1412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検索窓</a:t>
                </a:r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225457" y="548638"/>
              <a:ext cx="2880356" cy="720089"/>
              <a:chOff x="6056467" y="1554310"/>
              <a:chExt cx="2880356" cy="720089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6056467" y="1554310"/>
                <a:ext cx="2880356" cy="7200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6381362" y="1761361"/>
                <a:ext cx="2230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とりあえず地下へ</a:t>
                </a:r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  <p:pic>
        <p:nvPicPr>
          <p:cNvPr id="24" name="図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5" y="1372137"/>
            <a:ext cx="2602494" cy="390374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99" y="1384030"/>
            <a:ext cx="2682233" cy="4760964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652" y="1372135"/>
            <a:ext cx="2602494" cy="3903742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240005" y="6198448"/>
            <a:ext cx="2602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近くのメトロ出口まで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ルート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表示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550287" y="6198448"/>
            <a:ext cx="206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目的地を検索！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072790" y="6198447"/>
            <a:ext cx="2404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目的地までメトロ駅を通るルート表示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605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2" y="0"/>
            <a:ext cx="3863662" cy="6858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1" y="3429000"/>
            <a:ext cx="3863662" cy="6858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48979" y="1988822"/>
            <a:ext cx="4572000" cy="6858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67" y="1240076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6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</Words>
  <Application>Microsoft Office PowerPoint</Application>
  <PresentationFormat>画面に合わせる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Tianmeng Shen</dc:creator>
  <cp:lastModifiedBy>Tianmeng Shen</cp:lastModifiedBy>
  <cp:revision>4</cp:revision>
  <dcterms:created xsi:type="dcterms:W3CDTF">2014-11-16T14:46:31Z</dcterms:created>
  <dcterms:modified xsi:type="dcterms:W3CDTF">2014-11-16T15:18:30Z</dcterms:modified>
</cp:coreProperties>
</file>