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4FE-46C5-4D0B-B26D-E719A0D7A33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B360-F852-4615-8A20-44A0CB6CB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78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4FE-46C5-4D0B-B26D-E719A0D7A33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B360-F852-4615-8A20-44A0CB6CB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4FE-46C5-4D0B-B26D-E719A0D7A33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B360-F852-4615-8A20-44A0CB6CB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85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4FE-46C5-4D0B-B26D-E719A0D7A33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B360-F852-4615-8A20-44A0CB6CB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7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4FE-46C5-4D0B-B26D-E719A0D7A33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B360-F852-4615-8A20-44A0CB6CB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3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4FE-46C5-4D0B-B26D-E719A0D7A33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B360-F852-4615-8A20-44A0CB6CB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81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4FE-46C5-4D0B-B26D-E719A0D7A33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B360-F852-4615-8A20-44A0CB6CB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4FE-46C5-4D0B-B26D-E719A0D7A33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B360-F852-4615-8A20-44A0CB6CB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2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4FE-46C5-4D0B-B26D-E719A0D7A33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B360-F852-4615-8A20-44A0CB6CB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4FE-46C5-4D0B-B26D-E719A0D7A33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B360-F852-4615-8A20-44A0CB6CB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8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4FE-46C5-4D0B-B26D-E719A0D7A33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B360-F852-4615-8A20-44A0CB6CB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35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C14FE-46C5-4D0B-B26D-E719A0D7A33E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8B360-F852-4615-8A20-44A0CB6CB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356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ast19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09993-A6CD-4109-BDA1-8264743A6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821" y="733257"/>
            <a:ext cx="5554494" cy="2387599"/>
          </a:xfrm>
          <a:noFill/>
        </p:spPr>
        <p:txBody>
          <a:bodyPr/>
          <a:lstStyle/>
          <a:p>
            <a:r>
              <a:rPr lang="zh-CN" altLang="en-US" dirty="0"/>
              <a:t>深度学习</a:t>
            </a:r>
            <a:br>
              <a:rPr lang="en-US" altLang="zh-CN" dirty="0"/>
            </a:br>
            <a:r>
              <a:rPr lang="zh-CN" altLang="en-US" dirty="0"/>
              <a:t>入坑指北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517757-0929-4255-AF00-4EC4989F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893" y="4252711"/>
            <a:ext cx="3767847" cy="1655762"/>
          </a:xfrm>
          <a:noFill/>
        </p:spPr>
        <p:txBody>
          <a:bodyPr/>
          <a:lstStyle/>
          <a:p>
            <a:pPr algn="l"/>
            <a:r>
              <a:rPr lang="en-US" altLang="zh-CN" dirty="0"/>
              <a:t>East196</a:t>
            </a:r>
          </a:p>
          <a:p>
            <a:pPr algn="l"/>
            <a:r>
              <a:rPr lang="en-US" altLang="zh-CN" dirty="0">
                <a:hlinkClick r:id="rId3"/>
              </a:rPr>
              <a:t>https://github.com/east196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86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CDDF2-28A7-4AB0-AAC2-2D40A733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9F795-A57D-4D44-8F63-E13F236FD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zh-CN" sz="3200" dirty="0"/>
              <a:t>Neural Network</a:t>
            </a:r>
            <a:r>
              <a:rPr lang="zh-CN" altLang="en-US" sz="3200" dirty="0"/>
              <a:t>打油诗</a:t>
            </a:r>
            <a:br>
              <a:rPr lang="zh-CN" altLang="en-US" dirty="0"/>
            </a:br>
            <a:r>
              <a:rPr lang="en-US" altLang="zh-CN" dirty="0"/>
              <a:t>- East196</a:t>
            </a:r>
          </a:p>
          <a:p>
            <a:pPr fontAlgn="base"/>
            <a:r>
              <a:rPr lang="zh-CN" altLang="en-US" dirty="0"/>
              <a:t>机器性能大提升，</a:t>
            </a:r>
            <a:br>
              <a:rPr lang="zh-CN" altLang="en-US" dirty="0"/>
            </a:br>
            <a:r>
              <a:rPr lang="zh-CN" altLang="en-US" dirty="0"/>
              <a:t>海量数据在产生。</a:t>
            </a:r>
            <a:br>
              <a:rPr lang="zh-CN" altLang="en-US" dirty="0"/>
            </a:br>
            <a:r>
              <a:rPr lang="zh-CN" altLang="en-US" dirty="0"/>
              <a:t>群策群力来优化，</a:t>
            </a:r>
            <a:br>
              <a:rPr lang="zh-CN" altLang="en-US" dirty="0"/>
            </a:br>
            <a:r>
              <a:rPr lang="zh-CN" altLang="en-US" dirty="0"/>
              <a:t>神经网络强大深。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61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CD6A0-3FE1-473F-82AF-EB45FCD2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2B493-6813-468E-A108-130A814FD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看起来公式好难懂</a:t>
            </a:r>
            <a:r>
              <a:rPr lang="en-US" altLang="zh-CN" dirty="0"/>
              <a:t>~~</a:t>
            </a:r>
          </a:p>
          <a:p>
            <a:r>
              <a:rPr lang="zh-CN" altLang="en-US" dirty="0"/>
              <a:t>只需要理解三个概念</a:t>
            </a:r>
          </a:p>
          <a:p>
            <a:endParaRPr lang="zh-CN" altLang="en-US" dirty="0"/>
          </a:p>
          <a:p>
            <a:r>
              <a:rPr lang="zh-CN" altLang="en-US" dirty="0"/>
              <a:t>高数 导数 函数变化的趋势</a:t>
            </a:r>
          </a:p>
          <a:p>
            <a:r>
              <a:rPr lang="zh-CN" altLang="en-US" dirty="0"/>
              <a:t>线代 矩阵乘法 维度的对应</a:t>
            </a:r>
          </a:p>
          <a:p>
            <a:r>
              <a:rPr lang="zh-CN" altLang="en-US" dirty="0"/>
              <a:t>概率 事件发生的几率 可能性</a:t>
            </a:r>
          </a:p>
        </p:txBody>
      </p:sp>
    </p:spTree>
    <p:extLst>
      <p:ext uri="{BB962C8B-B14F-4D97-AF65-F5344CB8AC3E}">
        <p14:creationId xmlns:p14="http://schemas.microsoft.com/office/powerpoint/2010/main" val="260726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7E0D1-018B-4B20-A2BF-FBBD591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all" dirty="0"/>
              <a:t>从神经网络到深度学习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80471-17C7-4BD1-9390-B3B5694A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cap="all" dirty="0"/>
              <a:t>从 </a:t>
            </a:r>
            <a:r>
              <a:rPr lang="en-US" altLang="zh-CN" dirty="0"/>
              <a:t>y=</a:t>
            </a:r>
            <a:r>
              <a:rPr lang="en-US" altLang="zh-CN" i="1" dirty="0" err="1"/>
              <a:t>wx</a:t>
            </a:r>
            <a:r>
              <a:rPr lang="en-US" altLang="zh-CN" dirty="0" err="1"/>
              <a:t>+</a:t>
            </a:r>
            <a:r>
              <a:rPr lang="en-US" altLang="zh-CN" i="1" dirty="0" err="1"/>
              <a:t>b</a:t>
            </a:r>
            <a:r>
              <a:rPr lang="en-US" altLang="zh-CN" cap="all" dirty="0"/>
              <a:t> </a:t>
            </a:r>
            <a:r>
              <a:rPr lang="zh-CN" altLang="en-US" cap="all" dirty="0"/>
              <a:t>谈起</a:t>
            </a:r>
          </a:p>
          <a:p>
            <a:r>
              <a:rPr lang="zh-CN" altLang="en-US" dirty="0"/>
              <a:t>最简单的函数</a:t>
            </a:r>
          </a:p>
          <a:p>
            <a:r>
              <a:rPr lang="en-US" altLang="zh-CN" dirty="0"/>
              <a:t>y=f(x)</a:t>
            </a:r>
          </a:p>
          <a:p>
            <a:endParaRPr lang="en-US" altLang="zh-CN" dirty="0"/>
          </a:p>
          <a:p>
            <a:r>
              <a:rPr lang="zh-CN" altLang="en-US" dirty="0"/>
              <a:t>线性关系</a:t>
            </a:r>
          </a:p>
          <a:p>
            <a:r>
              <a:rPr lang="en-US" altLang="zh-CN" dirty="0"/>
              <a:t>y=</a:t>
            </a:r>
            <a:r>
              <a:rPr lang="en-US" altLang="zh-CN" dirty="0" err="1"/>
              <a:t>wx+b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729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1FB93-9A15-4739-886B-16152569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1D906-B3CD-4FD5-A2AA-257ACF546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给两组数据：</a:t>
            </a:r>
          </a:p>
          <a:p>
            <a:endParaRPr lang="zh-CN" altLang="en-US" dirty="0"/>
          </a:p>
          <a:p>
            <a:r>
              <a:rPr lang="en-US" altLang="zh-CN" dirty="0"/>
              <a:t>x	y</a:t>
            </a:r>
          </a:p>
          <a:p>
            <a:r>
              <a:rPr lang="en-US" altLang="zh-CN" dirty="0"/>
              <a:t>10	2</a:t>
            </a:r>
          </a:p>
          <a:p>
            <a:r>
              <a:rPr lang="en-US" altLang="zh-CN" dirty="0"/>
              <a:t>3	4</a:t>
            </a:r>
          </a:p>
          <a:p>
            <a:r>
              <a:rPr lang="zh-CN" altLang="en-US" dirty="0"/>
              <a:t>构成方程：</a:t>
            </a:r>
          </a:p>
          <a:p>
            <a:endParaRPr lang="zh-CN" altLang="en-US" dirty="0"/>
          </a:p>
          <a:p>
            <a:r>
              <a:rPr lang="en-US" altLang="zh-CN" dirty="0"/>
              <a:t>\begin{cases} 2 = 10w+ b \\ 4 = 3w+b \end{cases}{ </a:t>
            </a:r>
          </a:p>
          <a:p>
            <a:r>
              <a:rPr lang="en-US" altLang="zh-CN" dirty="0"/>
              <a:t>2=10w+b</a:t>
            </a:r>
          </a:p>
          <a:p>
            <a:r>
              <a:rPr lang="en-US" altLang="zh-CN" dirty="0"/>
              <a:t>4=3w+b</a:t>
            </a:r>
          </a:p>
          <a:p>
            <a:r>
              <a:rPr lang="en-US" altLang="zh-CN" dirty="0"/>
              <a:t>​	 </a:t>
            </a:r>
          </a:p>
          <a:p>
            <a:endParaRPr lang="en-US" altLang="zh-CN" dirty="0"/>
          </a:p>
          <a:p>
            <a:r>
              <a:rPr lang="zh-CN" altLang="en-US" dirty="0"/>
              <a:t>怎么解？：）</a:t>
            </a:r>
          </a:p>
        </p:txBody>
      </p:sp>
    </p:spTree>
    <p:extLst>
      <p:ext uri="{BB962C8B-B14F-4D97-AF65-F5344CB8AC3E}">
        <p14:creationId xmlns:p14="http://schemas.microsoft.com/office/powerpoint/2010/main" val="3808079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6292B-C489-4C1C-8F22-649DB425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49981-CCC9-4F49-A44E-88228B83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1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F57F5-19F3-4AFA-AEBA-9A5DA2FB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 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E5986-10B5-4BAB-877A-1F21C435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8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8AF49-F1A0-4DF1-9527-C42A62F8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902A5A-9D0C-4C91-98F3-BDB0D8FC5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2223294"/>
            <a:ext cx="6350000" cy="3556000"/>
          </a:xfrm>
        </p:spPr>
      </p:pic>
    </p:spTree>
    <p:extLst>
      <p:ext uri="{BB962C8B-B14F-4D97-AF65-F5344CB8AC3E}">
        <p14:creationId xmlns:p14="http://schemas.microsoft.com/office/powerpoint/2010/main" val="109401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E6A6C-D919-413F-B1D3-03D89AEC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2A1DA-679F-44DF-9047-8A0EE078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98862"/>
          </a:xfrm>
        </p:spPr>
        <p:txBody>
          <a:bodyPr/>
          <a:lstStyle/>
          <a:p>
            <a:r>
              <a:rPr lang="zh-CN" altLang="en-US" dirty="0"/>
              <a:t>深度学习简介</a:t>
            </a:r>
            <a:endParaRPr lang="en-US" altLang="zh-CN" dirty="0"/>
          </a:p>
          <a:p>
            <a:r>
              <a:rPr lang="zh-CN" altLang="en-US" dirty="0"/>
              <a:t>从神经网络到深度学习</a:t>
            </a:r>
            <a:endParaRPr lang="en-US" altLang="zh-CN" dirty="0"/>
          </a:p>
          <a:p>
            <a:r>
              <a:rPr lang="en-US" altLang="zh-CN" dirty="0"/>
              <a:t>CNN</a:t>
            </a:r>
          </a:p>
          <a:p>
            <a:r>
              <a:rPr lang="en-US" altLang="zh-CN" dirty="0"/>
              <a:t>RNN</a:t>
            </a:r>
          </a:p>
          <a:p>
            <a:r>
              <a:rPr lang="zh-CN" altLang="en-US" dirty="0"/>
              <a:t>前沿技术</a:t>
            </a:r>
            <a:endParaRPr lang="en-US" altLang="zh-CN" dirty="0"/>
          </a:p>
          <a:p>
            <a:r>
              <a:rPr lang="en-US" altLang="zh-CN" dirty="0"/>
              <a:t>Tips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42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7519A-614A-464C-9C95-7E338178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430D4-EE8D-4A88-9F77-E056BB935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cap="all" dirty="0"/>
              <a:t>深度学习是什么？</a:t>
            </a:r>
          </a:p>
          <a:p>
            <a:pPr fontAlgn="base"/>
            <a:r>
              <a:rPr lang="en-US" altLang="zh-CN" dirty="0"/>
              <a:t>AI</a:t>
            </a:r>
            <a:r>
              <a:rPr lang="zh-CN" altLang="en-US" dirty="0"/>
              <a:t>大爆发的导火索</a:t>
            </a:r>
          </a:p>
          <a:p>
            <a:pPr fontAlgn="base"/>
            <a:r>
              <a:rPr lang="zh-CN" altLang="en-US" dirty="0"/>
              <a:t>机器学习的最前沿分支</a:t>
            </a:r>
          </a:p>
          <a:p>
            <a:pPr fontAlgn="base"/>
            <a:r>
              <a:rPr lang="zh-CN" altLang="en-US" dirty="0"/>
              <a:t>深度学习 </a:t>
            </a:r>
            <a:r>
              <a:rPr lang="en-US" altLang="zh-CN" dirty="0"/>
              <a:t>= </a:t>
            </a:r>
            <a:r>
              <a:rPr lang="zh-CN" altLang="en-US" dirty="0"/>
              <a:t>深度神经网络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B2C44C-868F-4550-BE80-0272EB8E6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435" y="1825625"/>
            <a:ext cx="5789358" cy="30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9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4B11C-57DE-42C4-A1D5-4186A862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CBCAA-009A-4C36-8765-731A45E7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cap="all" dirty="0"/>
              <a:t>机器学习怎么学？</a:t>
            </a:r>
          </a:p>
          <a:p>
            <a:pPr fontAlgn="base"/>
            <a:r>
              <a:rPr lang="zh-CN" altLang="en-US" b="1" dirty="0"/>
              <a:t>监督学习</a:t>
            </a:r>
            <a:br>
              <a:rPr lang="zh-CN" altLang="en-US" dirty="0"/>
            </a:br>
            <a:r>
              <a:rPr lang="zh-CN" altLang="en-US" dirty="0"/>
              <a:t>手把手教学</a:t>
            </a:r>
          </a:p>
          <a:p>
            <a:pPr fontAlgn="base"/>
            <a:r>
              <a:rPr lang="zh-CN" altLang="en-US" b="1" dirty="0"/>
              <a:t>无监督学习</a:t>
            </a:r>
            <a:br>
              <a:rPr lang="zh-CN" altLang="en-US" dirty="0"/>
            </a:br>
            <a:r>
              <a:rPr lang="zh-CN" altLang="en-US" dirty="0"/>
              <a:t>丢你本书看，然而并不想理你</a:t>
            </a:r>
          </a:p>
          <a:p>
            <a:pPr fontAlgn="base"/>
            <a:r>
              <a:rPr lang="zh-CN" altLang="en-US" b="1" dirty="0"/>
              <a:t>强化学习</a:t>
            </a:r>
            <a:br>
              <a:rPr lang="zh-CN" altLang="en-US" dirty="0"/>
            </a:br>
            <a:r>
              <a:rPr lang="zh-CN" altLang="en-US" dirty="0"/>
              <a:t>丢你本书看，请你做题，板子伺候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94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5BD6B-5799-4D0E-9E63-3B86FFBB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EBFBD-2B3C-41E5-9666-E7071EF9F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cap="all" dirty="0"/>
              <a:t>深度学习的强项</a:t>
            </a:r>
          </a:p>
          <a:p>
            <a:pPr fontAlgn="base"/>
            <a:r>
              <a:rPr lang="zh-CN" altLang="en-US" b="1" dirty="0"/>
              <a:t>监督学习</a:t>
            </a:r>
            <a:endParaRPr lang="zh-CN" altLang="en-US" dirty="0"/>
          </a:p>
          <a:p>
            <a:pPr lvl="1" fontAlgn="base"/>
            <a:r>
              <a:rPr lang="zh-CN" altLang="en-US" dirty="0"/>
              <a:t>分类</a:t>
            </a:r>
          </a:p>
          <a:p>
            <a:pPr lvl="1" fontAlgn="base"/>
            <a:r>
              <a:rPr lang="zh-CN" altLang="en-US" dirty="0"/>
              <a:t>回归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A1E0D-D31A-4956-A05D-DCB33F93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34E72-EFD4-49C7-8667-B3BBDDC2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cap="all" dirty="0"/>
              <a:t>分类，就是选择。</a:t>
            </a:r>
          </a:p>
          <a:p>
            <a:pPr fontAlgn="base"/>
            <a:r>
              <a:rPr lang="zh-CN" altLang="en-US" dirty="0"/>
              <a:t>上哪个大学</a:t>
            </a:r>
          </a:p>
          <a:p>
            <a:pPr fontAlgn="base"/>
            <a:r>
              <a:rPr lang="zh-CN" altLang="en-US" dirty="0"/>
              <a:t>找谁做女友</a:t>
            </a:r>
          </a:p>
          <a:p>
            <a:pPr fontAlgn="base"/>
            <a:r>
              <a:rPr lang="zh-CN" altLang="en-US" dirty="0"/>
              <a:t>做什么工作</a:t>
            </a:r>
          </a:p>
          <a:p>
            <a:pPr fontAlgn="base"/>
            <a:r>
              <a:rPr lang="zh-CN" altLang="en-US" dirty="0"/>
              <a:t>玩什么游戏</a:t>
            </a:r>
          </a:p>
          <a:p>
            <a:pPr marL="0" indent="0" fontAlgn="base">
              <a:buNone/>
            </a:pPr>
            <a:r>
              <a:rPr lang="zh-CN" altLang="en-US" b="1" dirty="0"/>
              <a:t>全是分类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56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7B6C1-68AC-4992-B6C4-F4AE2F5C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7FB2B-F1CC-49F9-B9FD-BD205ED69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cap="all" dirty="0"/>
              <a:t>应用</a:t>
            </a:r>
          </a:p>
          <a:p>
            <a:pPr fontAlgn="base"/>
            <a:r>
              <a:rPr lang="zh-CN" altLang="en-US" dirty="0"/>
              <a:t>图片识别，行为识别，自动驾驶</a:t>
            </a:r>
          </a:p>
          <a:p>
            <a:pPr fontAlgn="base"/>
            <a:r>
              <a:rPr lang="zh-CN" altLang="en-US" dirty="0"/>
              <a:t>聊天机器人，机器翻译</a:t>
            </a:r>
          </a:p>
          <a:p>
            <a:pPr fontAlgn="base"/>
            <a:r>
              <a:rPr lang="zh-CN" altLang="en-US" dirty="0"/>
              <a:t>生成文本，图片，语音，视频</a:t>
            </a:r>
          </a:p>
          <a:p>
            <a:pPr fontAlgn="base"/>
            <a:r>
              <a:rPr lang="en-US" altLang="zh-CN" dirty="0"/>
              <a:t>AlphaGo</a:t>
            </a:r>
            <a:r>
              <a:rPr lang="zh-CN" altLang="en-US" dirty="0"/>
              <a:t>，自动打星际</a:t>
            </a:r>
            <a:r>
              <a:rPr lang="en-US" altLang="zh-CN" dirty="0"/>
              <a:t>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31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DE6FA-78AE-40B4-905B-DE41A0D8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BCB01-DC49-4C37-AA1F-675C7C83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cap="all" dirty="0"/>
              <a:t>为什么用深度学习？</a:t>
            </a:r>
          </a:p>
          <a:p>
            <a:pPr fontAlgn="base"/>
            <a:r>
              <a:rPr lang="zh-CN" altLang="en-US" b="1" cap="all" dirty="0"/>
              <a:t>简单粗暴效果好！</a:t>
            </a:r>
            <a:endParaRPr lang="zh-CN" altLang="en-US" cap="all" dirty="0"/>
          </a:p>
          <a:p>
            <a:pPr fontAlgn="base"/>
            <a:r>
              <a:rPr lang="zh-CN" altLang="en-US" cap="all" dirty="0"/>
              <a:t>简单粗暴</a:t>
            </a:r>
          </a:p>
          <a:p>
            <a:pPr fontAlgn="base"/>
            <a:r>
              <a:rPr lang="en-US" altLang="zh-CN" dirty="0"/>
              <a:t>Input </a:t>
            </a:r>
            <a:r>
              <a:rPr lang="zh-CN" altLang="en-US" dirty="0"/>
              <a:t>扔进 </a:t>
            </a:r>
            <a:r>
              <a:rPr lang="en-US" altLang="zh-CN" dirty="0"/>
              <a:t>NN </a:t>
            </a:r>
            <a:r>
              <a:rPr lang="zh-CN" altLang="en-US" dirty="0"/>
              <a:t>出</a:t>
            </a:r>
            <a:r>
              <a:rPr lang="en-US" altLang="zh-CN" dirty="0"/>
              <a:t>Output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F60701-2984-4A43-A201-04C06D534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1951004"/>
            <a:ext cx="5000625" cy="3714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7751E8-D32A-4E94-939F-6227C4047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604533"/>
            <a:ext cx="107918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5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1C200-C050-4A43-8C69-60E9FA5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31254-B9D3-4B7B-AEE4-A8EB9331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cap="all" dirty="0"/>
              <a:t>为什么深度学习这么强？</a:t>
            </a:r>
            <a:endParaRPr lang="en-US" altLang="zh-CN" cap="all" dirty="0"/>
          </a:p>
          <a:p>
            <a:pPr marL="0" indent="0">
              <a:buNone/>
            </a:pPr>
            <a:endParaRPr lang="zh-CN" altLang="en-US" cap="all" dirty="0"/>
          </a:p>
          <a:p>
            <a:r>
              <a:rPr lang="zh-CN" altLang="en-US" dirty="0"/>
              <a:t>高性能</a:t>
            </a:r>
          </a:p>
          <a:p>
            <a:pPr marL="0" indent="0">
              <a:buNone/>
            </a:pPr>
            <a:r>
              <a:rPr lang="en-US" altLang="zh-CN" dirty="0"/>
              <a:t>   GPU</a:t>
            </a:r>
            <a:r>
              <a:rPr lang="zh-CN" altLang="en-US" dirty="0"/>
              <a:t>，</a:t>
            </a:r>
            <a:r>
              <a:rPr lang="en-US" altLang="zh-CN" dirty="0"/>
              <a:t>TPU</a:t>
            </a:r>
            <a:r>
              <a:rPr lang="zh-CN" altLang="en-US" dirty="0"/>
              <a:t>，</a:t>
            </a:r>
            <a:r>
              <a:rPr lang="en-US" altLang="zh-CN" dirty="0"/>
              <a:t>NPU</a:t>
            </a:r>
          </a:p>
          <a:p>
            <a:endParaRPr lang="en-US" altLang="zh-CN" dirty="0"/>
          </a:p>
          <a:p>
            <a:r>
              <a:rPr lang="zh-CN" altLang="en-US" dirty="0"/>
              <a:t>大数据</a:t>
            </a:r>
          </a:p>
          <a:p>
            <a:pPr marL="0" indent="0">
              <a:buNone/>
            </a:pPr>
            <a:r>
              <a:rPr lang="zh-CN" altLang="en-US" dirty="0"/>
              <a:t>   互联网，物联网产生海量数据</a:t>
            </a:r>
          </a:p>
          <a:p>
            <a:endParaRPr lang="zh-CN" altLang="en-US" dirty="0"/>
          </a:p>
          <a:p>
            <a:r>
              <a:rPr lang="zh-CN" altLang="en-US" dirty="0"/>
              <a:t>强算法</a:t>
            </a:r>
          </a:p>
          <a:p>
            <a:pPr marL="0" indent="0">
              <a:buNone/>
            </a:pPr>
            <a:r>
              <a:rPr lang="zh-CN" altLang="en-US" dirty="0"/>
              <a:t>   先驱们的不断开拓优化</a:t>
            </a:r>
          </a:p>
          <a:p>
            <a:pPr marL="0" indent="0">
              <a:buNone/>
            </a:pPr>
            <a:r>
              <a:rPr lang="en-US" altLang="zh-CN" dirty="0"/>
              <a:t>   CNN</a:t>
            </a:r>
            <a:r>
              <a:rPr lang="zh-CN" altLang="en-US" dirty="0"/>
              <a:t>，</a:t>
            </a:r>
            <a:r>
              <a:rPr lang="en-US" altLang="zh-CN" dirty="0"/>
              <a:t>RNN</a:t>
            </a:r>
            <a:r>
              <a:rPr lang="zh-CN" altLang="en-US" dirty="0"/>
              <a:t>，</a:t>
            </a:r>
            <a:r>
              <a:rPr lang="en-US" altLang="zh-CN" dirty="0"/>
              <a:t>GAN</a:t>
            </a:r>
            <a:r>
              <a:rPr lang="zh-CN" altLang="en-US" dirty="0"/>
              <a:t>，</a:t>
            </a:r>
            <a:r>
              <a:rPr lang="en-US" altLang="zh-CN" dirty="0"/>
              <a:t>DQN</a:t>
            </a:r>
            <a:r>
              <a:rPr lang="zh-CN" altLang="en-US" dirty="0"/>
              <a:t>，</a:t>
            </a:r>
            <a:r>
              <a:rPr lang="en-US" altLang="zh-CN" dirty="0" err="1"/>
              <a:t>CapsuleNet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30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219</Words>
  <Application>Microsoft Office PowerPoint</Application>
  <PresentationFormat>宽屏</PresentationFormat>
  <Paragraphs>79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Office Theme</vt:lpstr>
      <vt:lpstr>深度学习 入坑指北</vt:lpstr>
      <vt:lpstr>目录</vt:lpstr>
      <vt:lpstr>深度学习简介</vt:lpstr>
      <vt:lpstr>深度学习简介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从神经网络到深度学习</vt:lpstr>
      <vt:lpstr>PowerPoint 演示文稿</vt:lpstr>
      <vt:lpstr>PowerPoint 演示文稿</vt:lpstr>
      <vt:lpstr>RNN R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深度学习入坑指北</dc:title>
  <dc:creator>dong zheng</dc:creator>
  <cp:lastModifiedBy>dong zheng</cp:lastModifiedBy>
  <cp:revision>24</cp:revision>
  <dcterms:created xsi:type="dcterms:W3CDTF">2017-12-21T03:12:18Z</dcterms:created>
  <dcterms:modified xsi:type="dcterms:W3CDTF">2017-12-23T16:07:44Z</dcterms:modified>
</cp:coreProperties>
</file>