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43ca25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43ca25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d43ca25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d43ca25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43ca25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d43ca25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43ca252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d43ca252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Little Clicker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Igor Sherstnev &amp; Gleb Dydick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5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Little Clicker - Idle игра </a:t>
            </a:r>
            <a:r>
              <a:rPr lang="ru"/>
              <a:t>компьютерная игра, игровой процесс в которой состоит из выполнения простых действий, таких как многократное нажатие на экран. Нажатия выполняются, чтобы заработать игровую валюту.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200" y="2409925"/>
            <a:ext cx="2413674" cy="27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Класcов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25" y="1533525"/>
            <a:ext cx="56292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475" y="2286630"/>
            <a:ext cx="2522526" cy="28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5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/>
              <a:t>Pygame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/>
              <a:t>Pygame_menu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/>
              <a:t>Sqlite3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625" y="1871175"/>
            <a:ext cx="2889375" cy="32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" y="166675"/>
            <a:ext cx="4213250" cy="26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200" y="2216125"/>
            <a:ext cx="4497376" cy="281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