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-245" y="-8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dd43ca2524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dd43ca2524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dd43ca2524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dd43ca2524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dd43ca2524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dd43ca2524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dd43ca2524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dd43ca2524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Little Clicker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By Igor Sherstnev &amp; Gleb Dydick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Описание: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2556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Little Clicker - Idle игра компьютерная игра, игровой процесс в которой состоит из выполнения простых действий, таких как многократное нажатие на экран. Нажатия выполняются, чтобы заработать игровую валюту.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74200" y="2409925"/>
            <a:ext cx="2413674" cy="2733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Диаграмма Класcов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679720" y="1533525"/>
            <a:ext cx="5606484" cy="255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21475" y="2286630"/>
            <a:ext cx="2522526" cy="285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Технологии</a:t>
            </a:r>
            <a:endParaRPr/>
          </a:p>
        </p:txBody>
      </p:sp>
      <p:sp>
        <p:nvSpPr>
          <p:cNvPr id="75" name="Google Shape;75;p16"/>
          <p:cNvSpPr txBox="1">
            <a:spLocks noGrp="1"/>
          </p:cNvSpPr>
          <p:nvPr>
            <p:ph type="body" idx="1"/>
          </p:nvPr>
        </p:nvSpPr>
        <p:spPr>
          <a:xfrm>
            <a:off x="311700" y="12556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ru" dirty="0" smtClean="0"/>
              <a:t>Pygame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ru" dirty="0"/>
              <a:t>Pygame_menu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ru" dirty="0" smtClean="0"/>
              <a:t>Sqlite3</a:t>
            </a:r>
            <a:endParaRPr lang="en-US" dirty="0" smtClean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-US" dirty="0" err="1" smtClean="0"/>
              <a:t>PyCharm</a:t>
            </a:r>
            <a:r>
              <a:rPr lang="en-US" dirty="0" smtClean="0"/>
              <a:t> Community Edition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-US" dirty="0" smtClean="0"/>
              <a:t>Python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54625" y="1871175"/>
            <a:ext cx="2889375" cy="3272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575" y="166675"/>
            <a:ext cx="4213250" cy="2633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21200" y="2216125"/>
            <a:ext cx="4497376" cy="28108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</Words>
  <Application>Microsoft Office PowerPoint</Application>
  <PresentationFormat>On-screen Show (16:9)</PresentationFormat>
  <Paragraphs>11</Paragraphs>
  <Slides>5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Simple Dark</vt:lpstr>
      <vt:lpstr>Little Clicker</vt:lpstr>
      <vt:lpstr>Описание:</vt:lpstr>
      <vt:lpstr>Диаграмма Класcов</vt:lpstr>
      <vt:lpstr>Технологии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Little Clicker</dc:title>
  <dc:creator>PC07</dc:creator>
  <cp:lastModifiedBy>PC07</cp:lastModifiedBy>
  <cp:revision>1</cp:revision>
  <dcterms:modified xsi:type="dcterms:W3CDTF">2023-02-21T13:53:35Z</dcterms:modified>
</cp:coreProperties>
</file>