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F4E1-3114-47C6-BD35-0BB41D8E9DD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EB6A-35A9-4BDA-B511-DD57DE5F9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25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CEB6A-35A9-4BDA-B511-DD57DE5F98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84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3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1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1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1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6285" y="695036"/>
            <a:ext cx="9226406" cy="2971801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桌遊產品市場評估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如何產出大家會想玩的遊戲？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3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2761" y="581025"/>
            <a:ext cx="3149239" cy="2844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資料來源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</a:t>
            </a:r>
            <a:r>
              <a:rPr lang="zh-TW" altLang="en-US" dirty="0" smtClean="0"/>
              <a:t>組員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椽鈞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的快樂桌遊同伴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(66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221" y="1137224"/>
            <a:ext cx="775855" cy="3631051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資料展示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44" y="0"/>
            <a:ext cx="3495675" cy="590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19" y="657225"/>
            <a:ext cx="3352800" cy="5248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362" y="504825"/>
            <a:ext cx="2733675" cy="152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44" y="4481371"/>
            <a:ext cx="10058400" cy="22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809" y="427182"/>
            <a:ext cx="996806" cy="3615267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偏好類型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839" y="2938318"/>
            <a:ext cx="1552575" cy="28956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14850" t="29069" r="39746" b="1800"/>
          <a:stretch/>
        </p:blipFill>
        <p:spPr>
          <a:xfrm>
            <a:off x="1834588" y="282404"/>
            <a:ext cx="7141988" cy="61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6869" t="41021" r="29251" b="2829"/>
          <a:stretch/>
        </p:blipFill>
        <p:spPr>
          <a:xfrm>
            <a:off x="1052945" y="302492"/>
            <a:ext cx="9342884" cy="547419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" y="0"/>
            <a:ext cx="1052224" cy="44680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 smtClean="0"/>
              <a:t>年齡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遊玩時間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601" y="3793065"/>
            <a:ext cx="1552575" cy="2895600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8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2" y="4792132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統計偏好類型與人數間的關係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0163"/>
            <a:ext cx="1015279" cy="3615267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zh-TW" altLang="en-US" sz="4000" dirty="0" smtClean="0"/>
              <a:t>偏好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接受金額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408" y="3814618"/>
            <a:ext cx="1552575" cy="2895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6" y="153914"/>
            <a:ext cx="6635826" cy="42708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79" y="1424131"/>
            <a:ext cx="17240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4856786"/>
            <a:ext cx="8534400" cy="1507067"/>
          </a:xfrm>
        </p:spPr>
        <p:txBody>
          <a:bodyPr/>
          <a:lstStyle/>
          <a:p>
            <a:r>
              <a:rPr lang="zh-TW" altLang="en-US" dirty="0"/>
              <a:t>人數與時間的影響下，大家願意花多少？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39" y="574964"/>
            <a:ext cx="913679" cy="3615267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zh-TW" altLang="en-US" sz="3500" dirty="0" smtClean="0"/>
              <a:t>人數</a:t>
            </a:r>
            <a:r>
              <a:rPr lang="en-US" altLang="zh-TW" sz="3500" dirty="0" smtClean="0"/>
              <a:t>x</a:t>
            </a:r>
            <a:r>
              <a:rPr lang="zh-TW" altLang="en-US" sz="3500" dirty="0" smtClean="0"/>
              <a:t>時間↓ 金錢</a:t>
            </a:r>
            <a:endParaRPr lang="zh-TW" altLang="en-US" sz="35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57" y="1959408"/>
            <a:ext cx="1924050" cy="15906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16646" t="36855" r="34592" b="3819"/>
          <a:stretch/>
        </p:blipFill>
        <p:spPr>
          <a:xfrm>
            <a:off x="3658999" y="196105"/>
            <a:ext cx="7125116" cy="48736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1139" y="4748306"/>
            <a:ext cx="13239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55" t="35184" r="34869" b="4604"/>
          <a:stretch/>
        </p:blipFill>
        <p:spPr>
          <a:xfrm>
            <a:off x="1491287" y="349471"/>
            <a:ext cx="7727325" cy="53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98707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62</Words>
  <Application>Microsoft Office PowerPoint</Application>
  <PresentationFormat>寬螢幕</PresentationFormat>
  <Paragraphs>13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Calibri</vt:lpstr>
      <vt:lpstr>Century Gothic</vt:lpstr>
      <vt:lpstr>Wingdings 3</vt:lpstr>
      <vt:lpstr>切割線</vt:lpstr>
      <vt:lpstr>桌遊產品市場評估</vt:lpstr>
      <vt:lpstr>資料來源 : bY組員(椽鈞)的快樂桌遊同伴 (66筆)</vt:lpstr>
      <vt:lpstr>PowerPoint 簡報</vt:lpstr>
      <vt:lpstr>PowerPoint 簡報</vt:lpstr>
      <vt:lpstr>統計偏好類型與人數間的關係</vt:lpstr>
      <vt:lpstr>人數與時間的影響下，大家願意花多少？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桌遊產品市場評估</dc:title>
  <dc:creator>徐椽鈞</dc:creator>
  <cp:lastModifiedBy>USER</cp:lastModifiedBy>
  <cp:revision>15</cp:revision>
  <dcterms:created xsi:type="dcterms:W3CDTF">2019-01-22T05:16:18Z</dcterms:created>
  <dcterms:modified xsi:type="dcterms:W3CDTF">2019-01-28T19:25:36Z</dcterms:modified>
</cp:coreProperties>
</file>