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581025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</a:t>
            </a:r>
            <a:r>
              <a:rPr lang="zh-TW" altLang="en-US" dirty="0" smtClean="0"/>
              <a:t>同伴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(66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愛好遊戲統計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826654"/>
            <a:ext cx="1552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##</a:t>
            </a:r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" y="0"/>
            <a:ext cx="1052224" cy="4468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年齡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遊玩時間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##</a:t>
            </a:r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45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桌遊產品市場評估</vt:lpstr>
      <vt:lpstr>資料來源 : bY組員(椽鈞)的快樂桌遊同伴 (66筆)</vt:lpstr>
      <vt:lpstr>統計偏好類型與人數間的關係</vt:lpstr>
      <vt:lpstr>##註解</vt:lpstr>
      <vt:lpstr>##註解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7</cp:revision>
  <dcterms:created xsi:type="dcterms:W3CDTF">2019-01-22T05:16:18Z</dcterms:created>
  <dcterms:modified xsi:type="dcterms:W3CDTF">2019-01-22T05:35:54Z</dcterms:modified>
</cp:coreProperties>
</file>