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62" r:id="rId4"/>
    <p:sldId id="260" r:id="rId5"/>
    <p:sldId id="258" r:id="rId6"/>
    <p:sldId id="263" r:id="rId7"/>
    <p:sldId id="264" r:id="rId8"/>
    <p:sldId id="265" r:id="rId9"/>
    <p:sldId id="25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DF4E1-3114-47C6-BD35-0BB41D8E9DD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CEB6A-35A9-4BDA-B511-DD57DE5F9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25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CEB6A-35A9-4BDA-B511-DD57DE5F984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841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CEB6A-35A9-4BDA-B511-DD57DE5F984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45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49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37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83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236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316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914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52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913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91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0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95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8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12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94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31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1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40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417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6285" y="695036"/>
            <a:ext cx="9226406" cy="2971801"/>
          </a:xfrm>
        </p:spPr>
        <p:txBody>
          <a:bodyPr>
            <a:normAutofit/>
          </a:bodyPr>
          <a:lstStyle/>
          <a:p>
            <a:r>
              <a:rPr lang="zh-TW" altLang="en-US" sz="8000" dirty="0" smtClean="0"/>
              <a:t>桌遊產品市場評估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如何產出大家會想玩的遊戲？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684212" y="4439612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資科三 徐椽鈞</a:t>
            </a:r>
            <a:endParaRPr lang="en-US" altLang="zh-TW" dirty="0" smtClean="0"/>
          </a:p>
          <a:p>
            <a:r>
              <a:rPr lang="zh-TW" altLang="en-US" dirty="0" smtClean="0"/>
              <a:t>物化三 林恩名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632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5809" y="427182"/>
            <a:ext cx="996806" cy="3615267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偏好類型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603" y="887989"/>
            <a:ext cx="59721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5809" y="427182"/>
            <a:ext cx="996806" cy="3615267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偏好類型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781050"/>
            <a:ext cx="93630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3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2" y="4792132"/>
            <a:ext cx="8534400" cy="1507067"/>
          </a:xfrm>
        </p:spPr>
        <p:txBody>
          <a:bodyPr/>
          <a:lstStyle/>
          <a:p>
            <a:r>
              <a:rPr lang="zh-TW" altLang="en-US" dirty="0" smtClean="0"/>
              <a:t>統計偏好類型與人數間的關係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70163"/>
            <a:ext cx="1015279" cy="3615267"/>
          </a:xfrm>
        </p:spPr>
        <p:txBody>
          <a:bodyPr>
            <a:normAutofit fontScale="85000" lnSpcReduction="20000"/>
          </a:bodyPr>
          <a:lstStyle/>
          <a:p>
            <a:endParaRPr lang="en-US" altLang="zh-TW" dirty="0" smtClean="0"/>
          </a:p>
          <a:p>
            <a:r>
              <a:rPr lang="zh-TW" altLang="en-US" sz="4000" dirty="0" smtClean="0"/>
              <a:t>偏好</a:t>
            </a:r>
            <a:r>
              <a:rPr lang="en-US" altLang="zh-TW" sz="4000" dirty="0" smtClean="0"/>
              <a:t>X</a:t>
            </a:r>
            <a:r>
              <a:rPr lang="zh-TW" altLang="en-US" sz="4000" dirty="0" smtClean="0"/>
              <a:t>接受金額</a:t>
            </a:r>
            <a:endParaRPr lang="zh-TW" altLang="en-US" sz="4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42" y="387108"/>
            <a:ext cx="7907522" cy="470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1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4856786"/>
            <a:ext cx="8534400" cy="1507067"/>
          </a:xfrm>
        </p:spPr>
        <p:txBody>
          <a:bodyPr/>
          <a:lstStyle/>
          <a:p>
            <a:r>
              <a:rPr lang="zh-TW" altLang="en-US" dirty="0"/>
              <a:t>收藏量越多，能買單的金額越</a:t>
            </a:r>
            <a:r>
              <a:rPr lang="zh-TW" altLang="en-US" dirty="0" smtClean="0"/>
              <a:t>高？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739" y="574964"/>
            <a:ext cx="913679" cy="3615267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r>
              <a:rPr lang="zh-TW" altLang="en-US" sz="3500" dirty="0" smtClean="0"/>
              <a:t>收藏</a:t>
            </a:r>
            <a:r>
              <a:rPr lang="zh-TW" altLang="en-US" sz="3500" dirty="0"/>
              <a:t>量</a:t>
            </a:r>
            <a:r>
              <a:rPr lang="en-US" altLang="zh-TW" sz="3500" dirty="0" smtClean="0"/>
              <a:t>x</a:t>
            </a:r>
            <a:r>
              <a:rPr lang="zh-TW" altLang="en-US" sz="3500" dirty="0" smtClean="0"/>
              <a:t>時間</a:t>
            </a:r>
            <a:endParaRPr lang="zh-TW" altLang="en-US" sz="35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515" y="332365"/>
            <a:ext cx="6333187" cy="465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1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739" y="574964"/>
            <a:ext cx="913679" cy="4348018"/>
          </a:xfrm>
        </p:spPr>
        <p:txBody>
          <a:bodyPr>
            <a:normAutofit fontScale="92500" lnSpcReduction="10000"/>
          </a:bodyPr>
          <a:lstStyle/>
          <a:p>
            <a:endParaRPr lang="en-US" altLang="zh-TW" dirty="0" smtClean="0"/>
          </a:p>
          <a:p>
            <a:r>
              <a:rPr lang="zh-TW" altLang="en-US" sz="3500" dirty="0" smtClean="0"/>
              <a:t>收藏</a:t>
            </a:r>
            <a:r>
              <a:rPr lang="zh-TW" altLang="en-US" sz="3500" dirty="0"/>
              <a:t>量</a:t>
            </a:r>
            <a:r>
              <a:rPr lang="en-US" altLang="zh-TW" sz="3500" dirty="0" smtClean="0"/>
              <a:t>x</a:t>
            </a:r>
            <a:r>
              <a:rPr lang="zh-TW" altLang="en-US" sz="3500" dirty="0" smtClean="0"/>
              <a:t>沉迷程度</a:t>
            </a:r>
            <a:endParaRPr lang="zh-TW" altLang="en-US" sz="35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248" y="574964"/>
            <a:ext cx="6481228" cy="4281822"/>
          </a:xfrm>
          <a:prstGeom prst="rect">
            <a:avLst/>
          </a:prstGeom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684212" y="4856786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mtClean="0"/>
              <a:t>越沉迷的玩家，收藏量也越高？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445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5192" y="5130028"/>
            <a:ext cx="8534400" cy="1507067"/>
          </a:xfrm>
        </p:spPr>
        <p:txBody>
          <a:bodyPr/>
          <a:lstStyle/>
          <a:p>
            <a:r>
              <a:rPr lang="zh-TW" altLang="en-US" dirty="0" smtClean="0"/>
              <a:t>在不同喜好中，探討時間長短不同的遊戲大家願意花錢的程度。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30017"/>
            <a:ext cx="844046" cy="585354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3200" dirty="0" smtClean="0"/>
              <a:t>遊玩時長</a:t>
            </a:r>
            <a:r>
              <a:rPr lang="en-US" altLang="zh-TW" sz="3200" dirty="0" smtClean="0"/>
              <a:t>X</a:t>
            </a:r>
            <a:r>
              <a:rPr lang="zh-TW" altLang="en-US" sz="3200" dirty="0" smtClean="0"/>
              <a:t>各類別</a:t>
            </a:r>
            <a:r>
              <a:rPr lang="en-US" altLang="zh-TW" sz="3200" dirty="0" smtClean="0"/>
              <a:t>X</a:t>
            </a:r>
            <a:r>
              <a:rPr lang="zh-TW" altLang="en-US" sz="3200" dirty="0" smtClean="0"/>
              <a:t>願意買單的金額</a:t>
            </a:r>
            <a:endParaRPr lang="en-US" altLang="zh-TW" sz="32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69" y="704272"/>
            <a:ext cx="708932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3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3667" y="4884495"/>
            <a:ext cx="8534400" cy="1507067"/>
          </a:xfrm>
        </p:spPr>
        <p:txBody>
          <a:bodyPr/>
          <a:lstStyle/>
          <a:p>
            <a:r>
              <a:rPr lang="zh-TW" altLang="en-US" dirty="0" smtClean="0"/>
              <a:t>在不同人數遊戲對遊玩時數人數量，及遊玩此類種玩家的</a:t>
            </a:r>
            <a:r>
              <a:rPr lang="zh-TW" altLang="en-US" dirty="0"/>
              <a:t>遊戲</a:t>
            </a:r>
            <a:r>
              <a:rPr lang="zh-TW" altLang="en-US" dirty="0" smtClean="0"/>
              <a:t>收藏量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22915" cy="58928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3200" dirty="0" smtClean="0"/>
              <a:t>遊玩群體</a:t>
            </a:r>
            <a:r>
              <a:rPr lang="en-US" altLang="zh-TW" sz="3200" dirty="0" smtClean="0"/>
              <a:t>X</a:t>
            </a:r>
            <a:r>
              <a:rPr lang="zh-TW" altLang="en-US" sz="3200" dirty="0" smtClean="0"/>
              <a:t>遊玩時間</a:t>
            </a:r>
            <a:r>
              <a:rPr lang="en-US" altLang="zh-TW" sz="3200" dirty="0" smtClean="0"/>
              <a:t>X</a:t>
            </a:r>
            <a:r>
              <a:rPr lang="zh-TW" altLang="en-US" sz="3200" dirty="0" smtClean="0"/>
              <a:t>收藏量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28" y="625763"/>
            <a:ext cx="6842896" cy="41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3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54107" y="682625"/>
            <a:ext cx="3149239" cy="28448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資料來源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bY</a:t>
            </a:r>
            <a:r>
              <a:rPr lang="zh-TW" altLang="en-US" dirty="0" smtClean="0"/>
              <a:t>組員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椽鈞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的快樂桌遊</a:t>
            </a:r>
            <a:r>
              <a:rPr lang="zh-TW" altLang="en-US" dirty="0" smtClean="0"/>
              <a:t>同伴</a:t>
            </a:r>
            <a:r>
              <a:rPr lang="en-US" altLang="zh-TW" dirty="0" smtClean="0"/>
              <a:t>(65</a:t>
            </a:r>
            <a:r>
              <a:rPr lang="zh-TW" altLang="en-US" dirty="0" smtClean="0"/>
              <a:t>筆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&amp;</a:t>
            </a:r>
            <a:r>
              <a:rPr lang="zh-TW" altLang="en-US" dirty="0" smtClean="0"/>
              <a:t> 網路平台的問卷調查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en-US" altLang="zh-TW" dirty="0" smtClean="0"/>
              <a:t>96</a:t>
            </a:r>
            <a:r>
              <a:rPr lang="zh-TW" altLang="en-US" dirty="0" smtClean="0"/>
              <a:t>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4221" y="1137224"/>
            <a:ext cx="775855" cy="3631051"/>
          </a:xfrm>
        </p:spPr>
        <p:txBody>
          <a:bodyPr>
            <a:noAutofit/>
          </a:bodyPr>
          <a:lstStyle/>
          <a:p>
            <a:r>
              <a:rPr lang="zh-TW" altLang="en-US" sz="4000" dirty="0" smtClean="0"/>
              <a:t>資料展示</a:t>
            </a:r>
            <a:endParaRPr lang="zh-TW" altLang="en-US" sz="4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11" y="0"/>
            <a:ext cx="3526126" cy="398584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257" y="2566372"/>
            <a:ext cx="3535220" cy="399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4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</TotalTime>
  <Words>154</Words>
  <Application>Microsoft Office PowerPoint</Application>
  <PresentationFormat>寬螢幕</PresentationFormat>
  <Paragraphs>23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Calibri</vt:lpstr>
      <vt:lpstr>Century Gothic</vt:lpstr>
      <vt:lpstr>Wingdings 3</vt:lpstr>
      <vt:lpstr>切割線</vt:lpstr>
      <vt:lpstr>桌遊產品市場評估</vt:lpstr>
      <vt:lpstr>PowerPoint 簡報</vt:lpstr>
      <vt:lpstr>PowerPoint 簡報</vt:lpstr>
      <vt:lpstr>統計偏好類型與人數間的關係</vt:lpstr>
      <vt:lpstr>收藏量越多，能買單的金額越高？</vt:lpstr>
      <vt:lpstr>PowerPoint 簡報</vt:lpstr>
      <vt:lpstr>在不同喜好中，探討時間長短不同的遊戲大家願意花錢的程度。</vt:lpstr>
      <vt:lpstr>在不同人數遊戲對遊玩時數人數量，及遊玩此類種玩家的遊戲收藏量</vt:lpstr>
      <vt:lpstr>資料來源 : bY組員(椽鈞)的快樂桌遊同伴(65筆) &amp; 網路平台的問卷調查 (96筆)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桌遊產品市場評估</dc:title>
  <dc:creator>徐椽鈞</dc:creator>
  <cp:lastModifiedBy>徐椽鈞</cp:lastModifiedBy>
  <cp:revision>16</cp:revision>
  <dcterms:created xsi:type="dcterms:W3CDTF">2019-01-22T05:16:18Z</dcterms:created>
  <dcterms:modified xsi:type="dcterms:W3CDTF">2019-01-29T05:50:03Z</dcterms:modified>
</cp:coreProperties>
</file>