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DF4E1-3114-47C6-BD35-0BB41D8E9DD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CEB6A-35A9-4BDA-B511-DD57DE5F9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25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CEB6A-35A9-4BDA-B511-DD57DE5F984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84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49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37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833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236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316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914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52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913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91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0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95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8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12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94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31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1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40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0594FE-C3CD-4B59-B20C-1FE64225ACE6}" type="datetimeFigureOut">
              <a:rPr lang="zh-TW" altLang="en-US" smtClean="0"/>
              <a:t>2019/1/29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195822-2878-41E1-BE3C-79116A314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417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6285" y="695036"/>
            <a:ext cx="9226406" cy="2971801"/>
          </a:xfrm>
        </p:spPr>
        <p:txBody>
          <a:bodyPr>
            <a:normAutofit/>
          </a:bodyPr>
          <a:lstStyle/>
          <a:p>
            <a:r>
              <a:rPr lang="zh-TW" altLang="en-US" sz="8000" dirty="0" smtClean="0"/>
              <a:t>桌遊產品市場評估</a:t>
            </a:r>
            <a:endParaRPr lang="zh-TW" altLang="en-US" sz="8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如何產出大家會想玩的遊戲？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632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42761" y="581025"/>
            <a:ext cx="3149239" cy="2844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資料來源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bY</a:t>
            </a:r>
            <a:r>
              <a:rPr lang="zh-TW" altLang="en-US" dirty="0" smtClean="0"/>
              <a:t>組員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椽鈞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的快樂桌遊同伴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(66</a:t>
            </a:r>
            <a:r>
              <a:rPr lang="zh-TW" altLang="en-US" dirty="0" smtClean="0"/>
              <a:t>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4221" y="1137224"/>
            <a:ext cx="775855" cy="3631051"/>
          </a:xfrm>
        </p:spPr>
        <p:txBody>
          <a:bodyPr>
            <a:noAutofit/>
          </a:bodyPr>
          <a:lstStyle/>
          <a:p>
            <a:r>
              <a:rPr lang="zh-TW" altLang="en-US" sz="4000" dirty="0" smtClean="0"/>
              <a:t>資料展示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44" y="0"/>
            <a:ext cx="3495675" cy="5905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219" y="657225"/>
            <a:ext cx="3352800" cy="5248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362" y="504825"/>
            <a:ext cx="2733675" cy="1524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44" y="4481371"/>
            <a:ext cx="10058400" cy="227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4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5809" y="427182"/>
            <a:ext cx="996806" cy="3615267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偏好類型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839" y="2938318"/>
            <a:ext cx="1552575" cy="28956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14927" t="29315" r="40135" b="2233"/>
          <a:stretch/>
        </p:blipFill>
        <p:spPr>
          <a:xfrm>
            <a:off x="2200244" y="232229"/>
            <a:ext cx="7451756" cy="638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15753" t="28720" r="20885" b="3820"/>
          <a:stretch/>
        </p:blipFill>
        <p:spPr>
          <a:xfrm>
            <a:off x="1291770" y="537028"/>
            <a:ext cx="9245601" cy="5534339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1" y="0"/>
            <a:ext cx="1052224" cy="446809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zh-TW" altLang="en-US" sz="4000" dirty="0" smtClean="0"/>
              <a:t>年齡</a:t>
            </a:r>
            <a:r>
              <a:rPr lang="en-US" altLang="zh-TW" sz="4000" dirty="0" smtClean="0"/>
              <a:t>X</a:t>
            </a:r>
            <a:r>
              <a:rPr lang="zh-TW" altLang="en-US" sz="4000" dirty="0" smtClean="0"/>
              <a:t>遊玩時間</a:t>
            </a:r>
            <a:endParaRPr lang="zh-TW" altLang="en-US" sz="4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601" y="3793065"/>
            <a:ext cx="1552575" cy="2895600"/>
          </a:xfrm>
          <a:prstGeom prst="rect">
            <a:avLst/>
          </a:prstGeom>
        </p:spPr>
      </p:pic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084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2" y="4792132"/>
            <a:ext cx="8534400" cy="1507067"/>
          </a:xfrm>
        </p:spPr>
        <p:txBody>
          <a:bodyPr/>
          <a:lstStyle/>
          <a:p>
            <a:r>
              <a:rPr lang="zh-TW" altLang="en-US" dirty="0" smtClean="0"/>
              <a:t>統計偏好類型與人數間的關係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270163"/>
            <a:ext cx="1015279" cy="3615267"/>
          </a:xfrm>
        </p:spPr>
        <p:txBody>
          <a:bodyPr>
            <a:normAutofit fontScale="85000" lnSpcReduction="20000"/>
          </a:bodyPr>
          <a:lstStyle/>
          <a:p>
            <a:endParaRPr lang="en-US" altLang="zh-TW" dirty="0" smtClean="0"/>
          </a:p>
          <a:p>
            <a:r>
              <a:rPr lang="zh-TW" altLang="en-US" sz="4000" dirty="0" smtClean="0"/>
              <a:t>偏好</a:t>
            </a:r>
            <a:r>
              <a:rPr lang="en-US" altLang="zh-TW" sz="4000" dirty="0" smtClean="0"/>
              <a:t>X</a:t>
            </a:r>
            <a:r>
              <a:rPr lang="zh-TW" altLang="en-US" sz="4000" dirty="0" smtClean="0"/>
              <a:t>接受金額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408" y="3814618"/>
            <a:ext cx="1552575" cy="2895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46" y="153914"/>
            <a:ext cx="6635826" cy="42708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279" y="1424131"/>
            <a:ext cx="17240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1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6869" t="40029" r="35608" b="1241"/>
          <a:stretch/>
        </p:blipFill>
        <p:spPr>
          <a:xfrm>
            <a:off x="3446607" y="205563"/>
            <a:ext cx="7337507" cy="509836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4856786"/>
            <a:ext cx="8534400" cy="1507067"/>
          </a:xfrm>
        </p:spPr>
        <p:txBody>
          <a:bodyPr/>
          <a:lstStyle/>
          <a:p>
            <a:r>
              <a:rPr lang="zh-TW" altLang="en-US" dirty="0"/>
              <a:t>人數與時間的影響下，大家願意花多少？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7739" y="574964"/>
            <a:ext cx="913679" cy="3615267"/>
          </a:xfrm>
        </p:spPr>
        <p:txBody>
          <a:bodyPr>
            <a:normAutofit fontScale="85000" lnSpcReduction="20000"/>
          </a:bodyPr>
          <a:lstStyle/>
          <a:p>
            <a:endParaRPr lang="en-US" altLang="zh-TW" dirty="0" smtClean="0"/>
          </a:p>
          <a:p>
            <a:r>
              <a:rPr lang="zh-TW" altLang="en-US" sz="3500" dirty="0" smtClean="0"/>
              <a:t>人數</a:t>
            </a:r>
            <a:r>
              <a:rPr lang="en-US" altLang="zh-TW" sz="3500" dirty="0" smtClean="0"/>
              <a:t>x</a:t>
            </a:r>
            <a:r>
              <a:rPr lang="zh-TW" altLang="en-US" sz="3500" dirty="0" smtClean="0"/>
              <a:t>時間↓ 金錢</a:t>
            </a:r>
            <a:endParaRPr lang="zh-TW" altLang="en-US" sz="35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557" y="1959408"/>
            <a:ext cx="1924050" cy="15906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1503" y="4748306"/>
            <a:ext cx="13239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1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7092" t="38840" r="35482" b="2431"/>
          <a:stretch/>
        </p:blipFill>
        <p:spPr>
          <a:xfrm>
            <a:off x="2017485" y="258232"/>
            <a:ext cx="7984898" cy="555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98707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</TotalTime>
  <Words>62</Words>
  <Application>Microsoft Office PowerPoint</Application>
  <PresentationFormat>寬螢幕</PresentationFormat>
  <Paragraphs>13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Calibri</vt:lpstr>
      <vt:lpstr>Century Gothic</vt:lpstr>
      <vt:lpstr>Wingdings 3</vt:lpstr>
      <vt:lpstr>切割線</vt:lpstr>
      <vt:lpstr>桌遊產品市場評估</vt:lpstr>
      <vt:lpstr>資料來源 : bY組員(椽鈞)的快樂桌遊同伴 (66筆)</vt:lpstr>
      <vt:lpstr>PowerPoint 簡報</vt:lpstr>
      <vt:lpstr>PowerPoint 簡報</vt:lpstr>
      <vt:lpstr>統計偏好類型與人數間的關係</vt:lpstr>
      <vt:lpstr>人數與時間的影響下，大家願意花多少？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桌遊產品市場評估</dc:title>
  <dc:creator>徐椽鈞</dc:creator>
  <cp:lastModifiedBy>USER</cp:lastModifiedBy>
  <cp:revision>18</cp:revision>
  <dcterms:created xsi:type="dcterms:W3CDTF">2019-01-22T05:16:18Z</dcterms:created>
  <dcterms:modified xsi:type="dcterms:W3CDTF">2019-01-29T04:56:31Z</dcterms:modified>
</cp:coreProperties>
</file>