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761" y="0"/>
            <a:ext cx="3149239" cy="2844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的快樂桌遊同伴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4" y="0"/>
            <a:ext cx="3495675" cy="590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19" y="657225"/>
            <a:ext cx="3352800" cy="524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62" y="504825"/>
            <a:ext cx="2733675" cy="152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44" y="4481371"/>
            <a:ext cx="10058400" cy="2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2" y="4792132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統計偏好類型與人數間的關係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0163"/>
            <a:ext cx="1015279" cy="3615267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zh-TW" altLang="en-US" sz="4000" dirty="0" smtClean="0"/>
              <a:t>愛好遊戲統計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12" y="826654"/>
            <a:ext cx="15525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##</a:t>
            </a:r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" y="0"/>
            <a:ext cx="1052224" cy="4468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 smtClean="0"/>
              <a:t>年齡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遊玩時間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808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##</a:t>
            </a:r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45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桌遊產品市場評估</vt:lpstr>
      <vt:lpstr>資料來源 : bY組員(椽鈞)的快樂桌遊同伴</vt:lpstr>
      <vt:lpstr>統計偏好類型與人數間的關係</vt:lpstr>
      <vt:lpstr>##註解</vt:lpstr>
      <vt:lpstr>##註解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徐椽鈞</cp:lastModifiedBy>
  <cp:revision>6</cp:revision>
  <dcterms:created xsi:type="dcterms:W3CDTF">2019-01-22T05:16:18Z</dcterms:created>
  <dcterms:modified xsi:type="dcterms:W3CDTF">2019-01-22T05:28:21Z</dcterms:modified>
</cp:coreProperties>
</file>