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0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30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桌遊產品市場評估</vt:lpstr>
      <vt:lpstr>資料來源 : bY組員(椽鈞)的快樂桌遊同伴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2</cp:revision>
  <dcterms:created xsi:type="dcterms:W3CDTF">2019-01-22T05:16:18Z</dcterms:created>
  <dcterms:modified xsi:type="dcterms:W3CDTF">2019-01-22T05:24:09Z</dcterms:modified>
</cp:coreProperties>
</file>