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2" r:id="rId4"/>
    <p:sldId id="260" r:id="rId5"/>
    <p:sldId id="258" r:id="rId6"/>
    <p:sldId id="263" r:id="rId7"/>
    <p:sldId id="264" r:id="rId8"/>
    <p:sldId id="265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F4E1-3114-47C6-BD35-0BB41D8E9DD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B6A-35A9-4BDA-B511-DD57DE5F9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4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45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84212" y="4439612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資科三 徐椽鈞</a:t>
            </a:r>
            <a:endParaRPr lang="en-US" altLang="zh-TW" dirty="0" smtClean="0"/>
          </a:p>
          <a:p>
            <a:r>
              <a:rPr lang="zh-TW" altLang="en-US" dirty="0" smtClean="0"/>
              <a:t>物化三 林恩名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103" y="1350818"/>
            <a:ext cx="8534400" cy="3615267"/>
          </a:xfrm>
        </p:spPr>
        <p:txBody>
          <a:bodyPr/>
          <a:lstStyle/>
          <a:p>
            <a:r>
              <a:rPr lang="zh-TW" altLang="en-US" sz="4000" dirty="0" smtClean="0"/>
              <a:t>心得收穫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802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/>
              <a:t>感謝</a:t>
            </a:r>
            <a:r>
              <a:rPr lang="zh-TW" altLang="en-US" sz="5000" dirty="0"/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val="335559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03" y="887989"/>
            <a:ext cx="59721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781050"/>
            <a:ext cx="9363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偏好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接受金額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42" y="387108"/>
            <a:ext cx="7907522" cy="47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4856786"/>
            <a:ext cx="8534400" cy="1507067"/>
          </a:xfrm>
        </p:spPr>
        <p:txBody>
          <a:bodyPr/>
          <a:lstStyle/>
          <a:p>
            <a:r>
              <a:rPr lang="zh-TW" altLang="en-US" dirty="0"/>
              <a:t>收藏量越多，能買單的金額越</a:t>
            </a:r>
            <a:r>
              <a:rPr lang="zh-TW" altLang="en-US" dirty="0" smtClean="0"/>
              <a:t>高？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3615267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收藏</a:t>
            </a:r>
            <a:r>
              <a:rPr lang="zh-TW" altLang="en-US" sz="3500" dirty="0"/>
              <a:t>量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時間</a:t>
            </a:r>
            <a:endParaRPr lang="zh-TW" altLang="en-US" sz="35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5" y="332365"/>
            <a:ext cx="6333187" cy="46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4348018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收藏</a:t>
            </a:r>
            <a:r>
              <a:rPr lang="zh-TW" altLang="en-US" sz="3500" dirty="0"/>
              <a:t>量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沉迷程度</a:t>
            </a:r>
            <a:endParaRPr lang="zh-TW" altLang="en-US" sz="3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48" y="574964"/>
            <a:ext cx="6481228" cy="4281822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84212" y="4856786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mtClean="0"/>
              <a:t>越沉迷的玩家，收藏量也越高？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45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5192" y="5130028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在不同喜好中，探討時間長短不同的遊戲大家願意花錢的程度。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0017"/>
            <a:ext cx="844046" cy="585354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200" dirty="0" smtClean="0"/>
              <a:t>遊玩時長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各類別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願意買單的金額</a:t>
            </a:r>
            <a:endParaRPr lang="en-US" altLang="zh-TW" sz="3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9" y="604308"/>
            <a:ext cx="7503567" cy="44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3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667" y="4884495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在不同人數遊戲對遊玩時數人數量，及遊玩此類種玩家的</a:t>
            </a:r>
            <a:r>
              <a:rPr lang="zh-TW" altLang="en-US" dirty="0"/>
              <a:t>遊戲</a:t>
            </a:r>
            <a:r>
              <a:rPr lang="zh-TW" altLang="en-US" dirty="0" smtClean="0"/>
              <a:t>收藏量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22915" cy="5892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3200" dirty="0" smtClean="0"/>
              <a:t>遊玩群體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遊玩時間</a:t>
            </a:r>
            <a:r>
              <a:rPr lang="en-US" altLang="zh-TW" sz="3200" dirty="0" smtClean="0"/>
              <a:t>X</a:t>
            </a:r>
            <a:r>
              <a:rPr lang="zh-TW" altLang="en-US" sz="3200" dirty="0" smtClean="0"/>
              <a:t>收藏量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8" y="625763"/>
            <a:ext cx="6842896" cy="41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54107" y="682625"/>
            <a:ext cx="3149239" cy="2844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r>
              <a:rPr lang="en-US" altLang="zh-TW" dirty="0" smtClean="0"/>
              <a:t>(65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r>
              <a:rPr lang="zh-TW" altLang="en-US" dirty="0" smtClean="0"/>
              <a:t> 網路平台的問卷調查</a:t>
            </a:r>
            <a:r>
              <a:rPr lang="zh-TW" altLang="en-US" dirty="0"/>
              <a:t> </a:t>
            </a:r>
            <a:r>
              <a:rPr lang="en-US" altLang="zh-TW" dirty="0" smtClean="0"/>
              <a:t>(96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11" y="0"/>
            <a:ext cx="3526126" cy="39858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57" y="2566372"/>
            <a:ext cx="3535220" cy="39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158</Words>
  <Application>Microsoft Office PowerPoint</Application>
  <PresentationFormat>寬螢幕</PresentationFormat>
  <Paragraphs>25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Calibri</vt:lpstr>
      <vt:lpstr>Century Gothic</vt:lpstr>
      <vt:lpstr>Wingdings 3</vt:lpstr>
      <vt:lpstr>切割線</vt:lpstr>
      <vt:lpstr>桌遊產品市場評估</vt:lpstr>
      <vt:lpstr>PowerPoint 簡報</vt:lpstr>
      <vt:lpstr>PowerPoint 簡報</vt:lpstr>
      <vt:lpstr>統計偏好類型與人數間的關係</vt:lpstr>
      <vt:lpstr>收藏量越多，能買單的金額越高？</vt:lpstr>
      <vt:lpstr>PowerPoint 簡報</vt:lpstr>
      <vt:lpstr>在不同喜好中，探討時間長短不同的遊戲大家願意花錢的程度。</vt:lpstr>
      <vt:lpstr>在不同人數遊戲對遊玩時數人數量，及遊玩此類種玩家的遊戲收藏量</vt:lpstr>
      <vt:lpstr>資料來源 : bY組員(椽鈞)的快樂桌遊同伴(65筆) &amp; 網路平台的問卷調查 (96筆)</vt:lpstr>
      <vt:lpstr>PowerPoint 簡報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18</cp:revision>
  <dcterms:created xsi:type="dcterms:W3CDTF">2019-01-22T05:16:18Z</dcterms:created>
  <dcterms:modified xsi:type="dcterms:W3CDTF">2019-01-29T05:59:05Z</dcterms:modified>
</cp:coreProperties>
</file>