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F4E1-3114-47C6-BD35-0BB41D8E9DD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B6A-35A9-4BDA-B511-DD57DE5F9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4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581025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(66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69" y="118918"/>
            <a:ext cx="8429625" cy="571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839" y="2938318"/>
            <a:ext cx="1552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8587" y="4311841"/>
            <a:ext cx="9523413" cy="1507067"/>
          </a:xfrm>
        </p:spPr>
        <p:txBody>
          <a:bodyPr/>
          <a:lstStyle/>
          <a:p>
            <a:r>
              <a:rPr lang="zh-TW" altLang="en-US" dirty="0" smtClean="0"/>
              <a:t>男性</a:t>
            </a:r>
            <a:r>
              <a:rPr lang="en-US" altLang="zh-TW" dirty="0" smtClean="0"/>
              <a:t>										</a:t>
            </a:r>
            <a:r>
              <a:rPr lang="zh-TW" altLang="en-US" dirty="0" smtClean="0"/>
              <a:t>女性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" y="0"/>
            <a:ext cx="1052224" cy="4468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年齡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遊玩時間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33" y="801157"/>
            <a:ext cx="584835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71" y="801157"/>
            <a:ext cx="4552950" cy="3648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96" y="3344718"/>
            <a:ext cx="1552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偏好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接受金額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08" y="3814618"/>
            <a:ext cx="1552575" cy="2895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153914"/>
            <a:ext cx="6635826" cy="42708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79" y="1424131"/>
            <a:ext cx="1724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4856786"/>
            <a:ext cx="8534400" cy="1507067"/>
          </a:xfrm>
        </p:spPr>
        <p:txBody>
          <a:bodyPr/>
          <a:lstStyle/>
          <a:p>
            <a:r>
              <a:rPr lang="zh-TW" altLang="en-US" dirty="0"/>
              <a:t>人數與時間的影響下，大家願意花多少？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人數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時間↓ 金錢</a:t>
            </a:r>
            <a:endParaRPr lang="zh-TW" altLang="en-US" sz="3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44" y="286327"/>
            <a:ext cx="7216936" cy="43219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139" y="4748306"/>
            <a:ext cx="1323975" cy="1724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557" y="1959408"/>
            <a:ext cx="1924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63</Words>
  <Application>Microsoft Office PowerPoint</Application>
  <PresentationFormat>寬螢幕</PresentationFormat>
  <Paragraphs>14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Century Gothic</vt:lpstr>
      <vt:lpstr>Wingdings 3</vt:lpstr>
      <vt:lpstr>切割線</vt:lpstr>
      <vt:lpstr>桌遊產品市場評估</vt:lpstr>
      <vt:lpstr>資料來源 : bY組員(椽鈞)的快樂桌遊同伴 (66筆)</vt:lpstr>
      <vt:lpstr>PowerPoint 簡報</vt:lpstr>
      <vt:lpstr>男性          女性</vt:lpstr>
      <vt:lpstr>統計偏好類型與人數間的關係</vt:lpstr>
      <vt:lpstr>人數與時間的影響下，大家願意花多少？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10</cp:revision>
  <dcterms:created xsi:type="dcterms:W3CDTF">2019-01-22T05:16:18Z</dcterms:created>
  <dcterms:modified xsi:type="dcterms:W3CDTF">2019-01-24T05:15:42Z</dcterms:modified>
</cp:coreProperties>
</file>