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4" r:id="rId35"/>
    <p:sldId id="289" r:id="rId36"/>
    <p:sldId id="290" r:id="rId37"/>
    <p:sldId id="291" r:id="rId38"/>
    <p:sldId id="292" r:id="rId39"/>
    <p:sldId id="29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0248-0B41-408E-8EAE-46E5BA248E4C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159B-33BA-4FD7-99D9-4F3895FEC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56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0248-0B41-408E-8EAE-46E5BA248E4C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159B-33BA-4FD7-99D9-4F3895FEC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7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0248-0B41-408E-8EAE-46E5BA248E4C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159B-33BA-4FD7-99D9-4F3895FEC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9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0248-0B41-408E-8EAE-46E5BA248E4C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159B-33BA-4FD7-99D9-4F3895FEC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63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0248-0B41-408E-8EAE-46E5BA248E4C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159B-33BA-4FD7-99D9-4F3895FEC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2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0248-0B41-408E-8EAE-46E5BA248E4C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159B-33BA-4FD7-99D9-4F3895FEC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9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0248-0B41-408E-8EAE-46E5BA248E4C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159B-33BA-4FD7-99D9-4F3895FEC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23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0248-0B41-408E-8EAE-46E5BA248E4C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159B-33BA-4FD7-99D9-4F3895FEC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60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0248-0B41-408E-8EAE-46E5BA248E4C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159B-33BA-4FD7-99D9-4F3895FEC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0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0248-0B41-408E-8EAE-46E5BA248E4C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159B-33BA-4FD7-99D9-4F3895FEC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64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0248-0B41-408E-8EAE-46E5BA248E4C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159B-33BA-4FD7-99D9-4F3895FEC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57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870248-0B41-408E-8EAE-46E5BA248E4C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03159B-33BA-4FD7-99D9-4F3895FEC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그림 78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76EC9C7A-34AA-855C-51C2-FEF5CE838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90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B201E53-FD59-617B-567F-885465A42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2DFA2E7-4B56-B9FE-99F7-29B285CF9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8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DC6C8337-EC56-6BB1-1A9C-AE7F91901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2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7B1D964D-A763-C21B-F4E9-EB537F8E5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B2B4D29C-DE55-5C00-72DC-47AAD8E98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50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FD3E86C1-0CCE-A3EB-D730-E5A72F582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65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7B5D594-6FFF-4668-CCB8-935E86811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69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6D125516-3E0F-AE66-97E5-512CDAFF3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24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8451E70A-8CEB-3E56-DB49-EAC026F87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71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954CD120-F8E6-2F18-C580-15DB4EC35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7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1DE49A43-F27B-3295-BED5-BAF64053D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26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B1998B65-CA2C-16A7-C908-AD72AF062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 descr="텍스트, 스케치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7517A693-341A-038E-CD8D-DE2BD0BB8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830" y="2653937"/>
            <a:ext cx="1573530" cy="15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91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지도, 도표이(가) 표시된 사진&#10;&#10;자동 생성된 설명">
            <a:extLst>
              <a:ext uri="{FF2B5EF4-FFF2-40B4-BE49-F238E27FC236}">
                <a16:creationId xmlns:a16="http://schemas.microsoft.com/office/drawing/2014/main" id="{5ABB03FD-463F-80AF-198A-C1AAFD349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 descr="텍스트, 스크린샷, 폰트, 득점판이(가) 표시된 사진&#10;&#10;자동 생성된 설명">
            <a:extLst>
              <a:ext uri="{FF2B5EF4-FFF2-40B4-BE49-F238E27FC236}">
                <a16:creationId xmlns:a16="http://schemas.microsoft.com/office/drawing/2014/main" id="{EC577C44-5CF9-6B7A-0A1C-A34975A85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36" y="3156545"/>
            <a:ext cx="3751762" cy="267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64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7A9E81A5-A831-18F2-1410-0EEAC13AB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55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543327F8-82A5-6A04-2994-D9BB8AC1F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00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0031976D-568C-4322-055A-95A1A6A63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93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FB7AA788-62C8-3682-C7B7-0B63506E1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36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D454C19D-2C90-144E-C870-A24F1E9FF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10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F2F900A-A5EA-9FDA-9E71-05FD7A17C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08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A019CE66-ECEE-5D07-E6D0-E6C9C3C04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21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지도이(가) 표시된 사진&#10;&#10;자동 생성된 설명">
            <a:extLst>
              <a:ext uri="{FF2B5EF4-FFF2-40B4-BE49-F238E27FC236}">
                <a16:creationId xmlns:a16="http://schemas.microsoft.com/office/drawing/2014/main" id="{589D7DD2-4685-F74F-2572-D7ABB3860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4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749995C0-C2EE-29CF-C99B-99ABF93B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01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C9BE0CF-5EC6-A46C-1484-F100A705F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0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1B5044D-64BF-3D48-69EF-711709682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54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AB4F49D9-FD2F-560C-99C6-21B229D94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27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3857E51E-A304-D149-B09A-9E91BC659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853F9FDB-E95F-0DB1-A0E9-4B79490C7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52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3857E51E-A304-D149-B09A-9E91BC659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87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지도이(가) 표시된 사진&#10;&#10;자동 생성된 설명">
            <a:extLst>
              <a:ext uri="{FF2B5EF4-FFF2-40B4-BE49-F238E27FC236}">
                <a16:creationId xmlns:a16="http://schemas.microsoft.com/office/drawing/2014/main" id="{A5D393D8-6AF1-7BA2-3320-01C2D2BE3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6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7CA7572-FFC3-8F1A-2F61-49CBFA920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76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B83D7A85-134A-4046-8A60-42588FF82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29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22858BB-4476-3C0A-C309-085F1971C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76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블랙이(가) 표시된 사진&#10;&#10;자동 생성된 설명">
            <a:extLst>
              <a:ext uri="{FF2B5EF4-FFF2-40B4-BE49-F238E27FC236}">
                <a16:creationId xmlns:a16="http://schemas.microsoft.com/office/drawing/2014/main" id="{46216CA0-15E3-C9A4-DB90-FFADA7E7E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1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예술이(가) 표시된 사진&#10;&#10;자동 생성된 설명">
            <a:extLst>
              <a:ext uri="{FF2B5EF4-FFF2-40B4-BE49-F238E27FC236}">
                <a16:creationId xmlns:a16="http://schemas.microsoft.com/office/drawing/2014/main" id="{5CA6FE90-AA1C-196B-BCB6-8EA39F98C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7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예술이(가) 표시된 사진&#10;&#10;자동 생성된 설명">
            <a:extLst>
              <a:ext uri="{FF2B5EF4-FFF2-40B4-BE49-F238E27FC236}">
                <a16:creationId xmlns:a16="http://schemas.microsoft.com/office/drawing/2014/main" id="{77121A20-E393-4E48-56AE-74DB81F49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5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인간의 얼굴, 미소, 스크린샷, 텍스트이(가) 표시된 사진&#10;&#10;자동 생성된 설명">
            <a:extLst>
              <a:ext uri="{FF2B5EF4-FFF2-40B4-BE49-F238E27FC236}">
                <a16:creationId xmlns:a16="http://schemas.microsoft.com/office/drawing/2014/main" id="{9A4A9CA9-9505-52B5-F69A-F3E3FFEFF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9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인간의 얼굴, 예술이(가) 표시된 사진&#10;&#10;자동 생성된 설명">
            <a:extLst>
              <a:ext uri="{FF2B5EF4-FFF2-40B4-BE49-F238E27FC236}">
                <a16:creationId xmlns:a16="http://schemas.microsoft.com/office/drawing/2014/main" id="{2D037DBA-580E-E7F3-5767-4DB962C2D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9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F3FEA048-2293-CD38-69B9-1E3EB7E9F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6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7151075-C2B7-7D03-F2C3-B36394874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6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와이드스크린</PresentationFormat>
  <Paragraphs>0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Aptos</vt:lpstr>
      <vt:lpstr>Aptos Display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동현 김</dc:creator>
  <cp:lastModifiedBy>동현 김</cp:lastModifiedBy>
  <cp:revision>5</cp:revision>
  <dcterms:created xsi:type="dcterms:W3CDTF">2024-06-19T15:28:37Z</dcterms:created>
  <dcterms:modified xsi:type="dcterms:W3CDTF">2024-06-19T18:09:36Z</dcterms:modified>
</cp:coreProperties>
</file>