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B750F-3759-483B-B5FA-23ED771CB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BC23C-7056-499B-9054-9FA6AC564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B4FB3-8E7D-4099-9ED5-AC5BBE9F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61EAE-C7DF-444B-8D43-CB2221A6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D58B-5329-4DD7-BB19-D037F97B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6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42C22-EC37-45B1-A015-EB3D9ED8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54CB4-6B7E-4016-B4BA-BF9EF36E8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E5EDC-49D9-47AF-B840-1B9E827E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40C85-6314-4341-A4A6-97B70D54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F7EAA-D8CB-44EB-9168-A4BD6E97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0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E7B6DF-E220-4C05-84C0-3E4BA0047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036E2-733F-4473-9B2F-735A410B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DC533-60B4-47F2-9B99-3F3F2E36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5991C-547C-496B-91C9-75ADA304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BD4E-4CA6-4F83-BBB9-241687DE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8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49F5A-90A6-4595-8EAB-3B314CB5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386FF-EA64-4020-8ADF-6AFE383E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1DD26-7414-4487-B2B4-0DDD2322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BA58-1E58-4A6B-A0E8-9FEB6C76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FAE06-833E-41AC-9BCC-045340A1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0863F-4EE4-4570-91FC-81378C75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9546C-77F8-43D2-BD5E-FCAB193E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F4805-C7ED-4075-82A9-EA3E8C2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E770C-B091-4F23-9CDF-2ADC8573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4472B-B6CB-4CAA-BBD0-35C6AB4A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30E9-8670-4B7B-B70F-FA18C593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56EB2-EC5E-4CDC-9D5E-267641E7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38ECE-3980-4433-84A4-0098A9FC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DE7ED-6062-406A-812E-69D659E6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93839-DEA8-4381-974C-B490C2A7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EADFF-8954-492F-9D83-3D7F325F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A0B6-5216-43BA-AA5C-835DED6C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02CCB-37CC-401E-BD3F-F2B509473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94487-864A-439B-82DC-1AA01CBE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EF965-BFE2-4209-A6D2-A0888C75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EC352-FA9D-4E82-B24E-DB1152C91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5C791D-C5A8-4761-9300-CA52626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A366A-BF7B-4A84-BE79-B14672CD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583995-28D2-4DE1-B6F0-CD0FA443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8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6BDE3-EB39-4B81-AFE9-90E0077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13486-5086-4616-8571-C3175539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953BAE-0386-4313-A746-499FB229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7898A5-1C05-4AE9-BF45-F751A8D3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0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D8666-4782-487F-A6EC-1308B788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4C5DAA-A001-4B34-B683-BA5B503E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F3785-7D25-421F-BC80-6D36893E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3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C761-9AE4-4659-9E6B-EEDEC880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5730-B19B-486B-869C-31ECFEC5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F6FFE-3C71-4B07-98E4-ABD3D086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18B75-F7FA-444C-86EA-B94F2D24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1657C-8544-4A04-A2CB-2AC8479B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6AC45-3BD7-44CB-95AB-F84C3FAE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82B7-7E62-4E49-B8CD-3129ED7A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41EF16-4B07-47FA-974B-E77020CD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E271A-E4B1-46C5-99AC-9C8EEFAC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3B21B-99FD-4AF4-9FE8-BF4E844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935AD-17EC-43D1-B806-39B1BD0D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75B6D-1289-49FE-B443-707FA6CD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6485-CFD3-40F8-9B81-5DAAEF5C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B69BA-4B80-4FED-8F73-8C364C1A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62997-7C84-4CD3-918D-3A45A0094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AB10-7D5A-4FB2-824C-D99143AEC6B6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9EF4-2B9C-43E0-9CFD-3BF6A85C4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7EB87-2C95-46B7-AE3F-E5BF7C35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1041-2BA8-42D0-98C5-411825A65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B6BF7E6-F07F-446C-ACFA-D321518286FE}"/>
              </a:ext>
            </a:extLst>
          </p:cNvPr>
          <p:cNvSpPr/>
          <p:nvPr/>
        </p:nvSpPr>
        <p:spPr>
          <a:xfrm>
            <a:off x="9525" y="-1"/>
            <a:ext cx="12182475" cy="96202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B3233AA8-F1A8-41B0-B210-B2A436801B53}"/>
              </a:ext>
            </a:extLst>
          </p:cNvPr>
          <p:cNvSpPr/>
          <p:nvPr/>
        </p:nvSpPr>
        <p:spPr>
          <a:xfrm>
            <a:off x="800101" y="1664491"/>
            <a:ext cx="2895600" cy="781050"/>
          </a:xfrm>
          <a:prstGeom prst="trapezoi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02F936-5C10-461E-ADF7-C6DDCB2E3BC5}"/>
              </a:ext>
            </a:extLst>
          </p:cNvPr>
          <p:cNvSpPr/>
          <p:nvPr/>
        </p:nvSpPr>
        <p:spPr>
          <a:xfrm>
            <a:off x="4499609" y="1428745"/>
            <a:ext cx="1285875" cy="1285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38307A-044B-4CFA-B27F-294B633D89AA}"/>
              </a:ext>
            </a:extLst>
          </p:cNvPr>
          <p:cNvSpPr/>
          <p:nvPr/>
        </p:nvSpPr>
        <p:spPr>
          <a:xfrm>
            <a:off x="6406517" y="1443031"/>
            <a:ext cx="5391148" cy="1257304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69D37D-79F7-472E-8766-0E23D7EBCA67}"/>
              </a:ext>
            </a:extLst>
          </p:cNvPr>
          <p:cNvSpPr/>
          <p:nvPr/>
        </p:nvSpPr>
        <p:spPr>
          <a:xfrm>
            <a:off x="6406517" y="3114674"/>
            <a:ext cx="5391148" cy="1257304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480F25-BA51-47A9-8A2F-334D65433314}"/>
              </a:ext>
            </a:extLst>
          </p:cNvPr>
          <p:cNvSpPr/>
          <p:nvPr/>
        </p:nvSpPr>
        <p:spPr>
          <a:xfrm>
            <a:off x="6406517" y="4786317"/>
            <a:ext cx="5391148" cy="1257304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A0010E-B991-4CA0-BDF3-0755FEBBA93E}"/>
              </a:ext>
            </a:extLst>
          </p:cNvPr>
          <p:cNvSpPr/>
          <p:nvPr/>
        </p:nvSpPr>
        <p:spPr>
          <a:xfrm>
            <a:off x="4499609" y="3100388"/>
            <a:ext cx="1285875" cy="1285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51119C-AEF2-40BC-97D5-98512DD6384B}"/>
              </a:ext>
            </a:extLst>
          </p:cNvPr>
          <p:cNvSpPr/>
          <p:nvPr/>
        </p:nvSpPr>
        <p:spPr>
          <a:xfrm>
            <a:off x="4499609" y="4772031"/>
            <a:ext cx="1285875" cy="1285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0B11A8-7962-43C6-AE75-9A75BF7B5B19}"/>
              </a:ext>
            </a:extLst>
          </p:cNvPr>
          <p:cNvSpPr/>
          <p:nvPr/>
        </p:nvSpPr>
        <p:spPr>
          <a:xfrm>
            <a:off x="4316734" y="1570658"/>
            <a:ext cx="1285875" cy="128587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879011-DF6E-4DF1-B3BE-DB4CC4FD3333}"/>
              </a:ext>
            </a:extLst>
          </p:cNvPr>
          <p:cNvSpPr/>
          <p:nvPr/>
        </p:nvSpPr>
        <p:spPr>
          <a:xfrm>
            <a:off x="4316734" y="3242301"/>
            <a:ext cx="1285875" cy="128587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1B88834-0D8E-40A5-9483-41732BE5259E}"/>
              </a:ext>
            </a:extLst>
          </p:cNvPr>
          <p:cNvSpPr/>
          <p:nvPr/>
        </p:nvSpPr>
        <p:spPr>
          <a:xfrm>
            <a:off x="4316734" y="4913944"/>
            <a:ext cx="1285875" cy="128587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3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kwonos@hanbit.co.kr</dc:creator>
  <cp:lastModifiedBy>kwonos@hanbit.co.kr</cp:lastModifiedBy>
  <cp:revision>16</cp:revision>
  <dcterms:created xsi:type="dcterms:W3CDTF">2020-11-08T04:04:40Z</dcterms:created>
  <dcterms:modified xsi:type="dcterms:W3CDTF">2020-11-09T09:20:19Z</dcterms:modified>
</cp:coreProperties>
</file>