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1E047-558D-412E-A649-FEDD9042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8D9DE6-9D35-4DBE-98B0-FB6A801A8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D8661-FFD8-4661-9982-0D4540E8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BFFA8-47AD-40D8-B219-B592DCFB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E9F4A-C568-484B-8730-6A6B40C7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86B35-6BD4-42C2-9697-017A1839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4FDEC-7E9F-4158-902A-EC47E8885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F2DE-4675-4632-9E01-54EA1D7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51ED9-AD80-4B74-B182-944A37C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67A59-84D2-43FC-8166-6A947E27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788343-472E-4DCF-976B-87C7A97A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CFFCA-C344-4C79-923D-CCD8F055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3DD1B-C49C-4F07-8356-5A76FACF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6A890-C45B-4629-9A29-BE61F895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8DA8B-D864-4DA5-BC14-06544B17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9A04-DFB0-4713-B088-07E3C49F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7A8C7-A48C-4F61-9A5A-F9B7E9E0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4F927-9BAC-4250-B74A-11F82666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9E30A-EC01-4C4C-AA8F-0B5A9BB2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F9E9A-ECD0-4C8E-9517-36F235AC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B8541-490A-4164-A666-E3976F6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A2AD5-7679-4DB5-9E41-3A100E20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F87A5-61FD-425C-ADF5-78AFB0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D008E-7A5F-4F50-B5DC-28B6717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74B51-D07C-477F-A4DF-A41BC518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BD063-0187-4D36-97FC-A8E9E3A4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9EDC-0760-47B8-A2B5-7E3EBF70A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1A294-6587-4BFA-91B7-482801A6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B8839-6EC0-413C-B24F-D342A1B7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98590-EDFE-4F77-B6A2-BE838023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D81DF-7FA3-4B73-8D0D-5F909F49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25769-BCA9-4A78-B701-65992237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6C259-CDE8-4AFA-B613-B829D5DE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04443-3A32-44FF-9417-0F85796D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08007-BC3E-45B1-A3D9-48DBD157C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F772F-BB44-414A-A6CF-7506A6C5C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2F10A5-4612-4767-9129-7C0E9C36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14865C-1AAE-4A11-8B87-57994E32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D02089-3DEF-4B23-A1ED-CC638A79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2D219-31AD-408F-95A4-6FB8CD9E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595823-1423-4A89-9776-CA0AACA0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A7CB0B-44D3-4594-B92C-79147CC9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8E5A7F-7593-4887-96E0-20E58243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737CF3-B266-4A1C-97B4-F56839FB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0E852A-5940-4CBD-8F91-D3A0ED1D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6A498-0550-4064-A68A-67917B6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6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B461A-5913-4643-9693-C0931730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DADDD-EAA0-44EF-9E5F-60AD0002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EDF91-C453-4158-BA16-132F90E0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DC5AC-101D-4516-94A9-AF0C8A02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7C469-20F4-435C-AEA9-F653F1E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20362-D424-47AE-A805-7B38CF1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9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068C4-C725-4ED6-A2B6-BF2F2BDC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5733FF-80C1-4A86-A4C3-9A0BBDF87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38547-1448-4474-97A3-870DA6545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3BDD4-01CB-42BC-B37C-C412E1A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770F7-9DAA-4943-9F2D-E515F3F6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03415-15E4-4464-AB67-0A74F735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850C1-99E4-4B8C-93D3-56954B1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DC753-AC0A-4528-8590-62590853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8CEB3-4311-430C-AA66-4BFA1251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42FF-3D1F-472F-BFA7-6372FA1066D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1B9B3-0F75-4001-9F88-B7A62DF0D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55E7E-DE64-49D2-8886-1779F1AE7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B2B4-9435-46FC-9874-B5A6C076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3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906FDD-78D7-459F-A3D3-AFAD570C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분기 판매 현황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8C5520-5019-477D-A3A1-70BEE942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1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2분기 판매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2분기 판매 현황</dc:title>
  <dc:creator>kwonos@hanbit.co.kr</dc:creator>
  <cp:lastModifiedBy>kwonos@hanbit.co.kr</cp:lastModifiedBy>
  <cp:revision>1</cp:revision>
  <dcterms:created xsi:type="dcterms:W3CDTF">2020-11-11T07:39:19Z</dcterms:created>
  <dcterms:modified xsi:type="dcterms:W3CDTF">2020-11-11T07:39:35Z</dcterms:modified>
</cp:coreProperties>
</file>