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5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6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46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2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55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6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43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1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D5EDB1-D68A-4248-9131-D3AA6C28CECB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C4289D-1A6E-4DBA-B3D8-81B32D60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3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B7B7BA-6002-4094-AB89-C957CE5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인공지능 구현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84F59F-EE57-438A-A077-A275C041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5454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HY중고딕</vt:lpstr>
      <vt:lpstr>Century Gothic</vt:lpstr>
      <vt:lpstr>Wingdings 3</vt:lpstr>
      <vt:lpstr>슬라이스</vt:lpstr>
      <vt:lpstr>인공지능 구현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구현 기술</dc:title>
  <dc:creator>kwonos@hanbit.co.kr</dc:creator>
  <cp:lastModifiedBy>kwonos@hanbit.co.kr</cp:lastModifiedBy>
  <cp:revision>4</cp:revision>
  <dcterms:created xsi:type="dcterms:W3CDTF">2020-11-11T08:39:15Z</dcterms:created>
  <dcterms:modified xsi:type="dcterms:W3CDTF">2020-11-11T23:05:01Z</dcterms:modified>
</cp:coreProperties>
</file>