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60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새 학기 할인 상품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판매가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무선 이어폰</c:v>
                </c:pt>
                <c:pt idx="1">
                  <c:v>레이저 프린터</c:v>
                </c:pt>
                <c:pt idx="2">
                  <c:v>프리젠더</c:v>
                </c:pt>
              </c:strCache>
            </c:strRef>
          </c:cat>
          <c:val>
            <c:numRef>
              <c:f>Sheet1!$B$2:$D$2</c:f>
              <c:numCache>
                <c:formatCode>_(* #,##0_);_(* \(#,##0\);_(* "-"_);_(@_)</c:formatCode>
                <c:ptCount val="3"/>
                <c:pt idx="0">
                  <c:v>275000</c:v>
                </c:pt>
                <c:pt idx="1">
                  <c:v>375000</c:v>
                </c:pt>
                <c:pt idx="2">
                  <c:v>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F-461C-AD21-35A924537A1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할인가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무선 이어폰</c:v>
                </c:pt>
                <c:pt idx="1">
                  <c:v>레이저 프린터</c:v>
                </c:pt>
                <c:pt idx="2">
                  <c:v>프리젠더</c:v>
                </c:pt>
              </c:strCache>
            </c:strRef>
          </c:cat>
          <c:val>
            <c:numRef>
              <c:f>Sheet1!$B$3:$D$3</c:f>
              <c:numCache>
                <c:formatCode>_(* #,##0_);_(* \(#,##0\);_(* "-"_);_(@_)</c:formatCode>
                <c:ptCount val="3"/>
                <c:pt idx="0">
                  <c:v>201000</c:v>
                </c:pt>
                <c:pt idx="1">
                  <c:v>317000</c:v>
                </c:pt>
                <c:pt idx="2">
                  <c:v>185000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AF-461C-AD21-35A924537A1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54660912"/>
        <c:axId val="1344864000"/>
      </c:barChart>
      <c:valAx>
        <c:axId val="13448640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4660912"/>
        <c:crosses val="max"/>
        <c:crossBetween val="between"/>
      </c:valAx>
      <c:catAx>
        <c:axId val="135466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4864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92D13-9278-4220-86D2-FD882254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93DC7-5416-4D05-A7DD-CDEAAD35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8824A-DDE4-4CAF-A4EF-8FD95C5A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66221-B9B3-4862-BB54-A5AA4294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CCB04-FC93-41E6-AC91-F48D162A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64F7-A73C-44FB-9F73-07D18765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730AF1-16D4-4B2B-A6D9-4526DAEE7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A139B-8265-458F-B921-85114C64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29F18-F087-4269-BB1D-633DF2FF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432DD-62EC-4178-BD83-A7D0E461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CFE7C-4FD4-432C-AE21-81DAB35E0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532E7-D936-4605-9A7C-7A1028E1F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7C112-288A-48A0-9098-C645411D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7E106-5234-4BAC-835A-0F7200D7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5CCDA-8D78-4E0C-9F04-08C87CD6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3637A-85E4-4A16-B65E-CE2B1E46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E2AB-F05F-45E1-BBB8-4988AE1A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93287-F44A-4D31-BA6B-49B32C25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3E7DC-32F6-410E-8EEB-09318E54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F7BA8-C82A-4F44-996F-05BC2DE7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5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F19BE-0D8B-47E5-84E0-29088FA6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68F1D-49DB-45BF-87A5-78B0CF4B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68857-9EA8-4CA6-A0F8-571313A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B85E5-2D6B-4573-9283-522A6CDD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26185-4ADE-4EB6-947C-720C3E86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14DB4-FB61-44BD-9477-D6C604FF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4BB14-18D2-4380-99B4-691A439BB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95728-2462-4623-966B-B52D7562C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C920B-70DF-4740-ADFC-5536671F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457AB-2B90-44A8-922B-C82BC08A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61312-F336-463A-8FBF-ACF3C794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DBAFB-E75B-450C-876A-E1A1743C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5B6C-036C-4D86-92B0-1734179D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0A96E-7108-4F9E-AE14-9559DD5C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4E8CA0-B025-455B-AA49-3F1EE65A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A5C746-795D-4322-B038-C01C31BA2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DCC5F3-503D-4EEA-97DA-46BAF16B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7FDAF0-C36B-4E26-BFDB-3D0E7729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886A3B-33D9-4B2C-B1CB-730C13A3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ABC20-A62A-4F52-BA28-FC8AED31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88BB63-84A9-466E-99E8-DC6CA41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8A653E-4445-46C2-96F1-243A4F2F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82A5AE-D9CE-4C4A-B523-6E255E86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9F15A-8DA6-4935-A2D4-3088553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ACCBE-D8D6-416E-89D1-1EF8D4CC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3859A-CAD6-4974-AC94-D1495533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FF50C-9358-414B-ADA0-F0B96BFB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F47A9-C8D4-489B-9D28-8FDC1352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9EA09-2AED-4BBE-BFA1-A084DC395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A8AC1-B735-4FF6-A88C-3E997E3B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3918E-14F3-45C3-AF62-E4BBDEDB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23A4F-9DFF-4E9F-84D9-0905FEBD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6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4F81E-9CF0-4208-A7B9-D046C2C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884F5-CA89-41E0-A6F7-2BA5C9D71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F4B426-EB39-49FD-B3A8-3DC007770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C1C5A-8693-474E-963C-03609E1B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B92AC-4008-4D96-85DA-82CAB70E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8352B-1BD8-4456-9C87-A557325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063797-3C0E-42CD-BA92-AE9248BB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5E3C4-34A4-4135-9339-BDD172AB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1415C-213C-46F3-B6F6-056B1E45E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EC79-2F09-4DD5-93A3-F8F8C93B83B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71B5E-30DF-4A4A-8FBF-11396509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76039-316E-4B32-BDDC-81668092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4206-79E0-4140-9DA0-36289C56E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83F0C0E-C569-44D3-8C35-8B486298D909}"/>
              </a:ext>
            </a:extLst>
          </p:cNvPr>
          <p:cNvSpPr/>
          <p:nvPr/>
        </p:nvSpPr>
        <p:spPr>
          <a:xfrm>
            <a:off x="176982" y="887819"/>
            <a:ext cx="721180" cy="837422"/>
          </a:xfrm>
          <a:custGeom>
            <a:avLst/>
            <a:gdLst/>
            <a:ahLst/>
            <a:cxnLst/>
            <a:rect l="l" t="t" r="r" b="b"/>
            <a:pathLst>
              <a:path w="937490" h="932873">
                <a:moveTo>
                  <a:pt x="697490" y="764105"/>
                </a:moveTo>
                <a:lnTo>
                  <a:pt x="662559" y="796806"/>
                </a:lnTo>
                <a:lnTo>
                  <a:pt x="619775" y="812807"/>
                </a:lnTo>
                <a:lnTo>
                  <a:pt x="672643" y="770777"/>
                </a:lnTo>
                <a:close/>
                <a:moveTo>
                  <a:pt x="383286" y="240546"/>
                </a:moveTo>
                <a:cubicBezTo>
                  <a:pt x="401574" y="240546"/>
                  <a:pt x="417195" y="243467"/>
                  <a:pt x="430149" y="249309"/>
                </a:cubicBezTo>
                <a:cubicBezTo>
                  <a:pt x="443103" y="255151"/>
                  <a:pt x="453390" y="262898"/>
                  <a:pt x="461010" y="272550"/>
                </a:cubicBezTo>
                <a:cubicBezTo>
                  <a:pt x="468630" y="282202"/>
                  <a:pt x="473964" y="292870"/>
                  <a:pt x="477012" y="304554"/>
                </a:cubicBezTo>
                <a:cubicBezTo>
                  <a:pt x="480060" y="316238"/>
                  <a:pt x="481076" y="328176"/>
                  <a:pt x="480060" y="340368"/>
                </a:cubicBezTo>
                <a:cubicBezTo>
                  <a:pt x="477012" y="371356"/>
                  <a:pt x="465582" y="395740"/>
                  <a:pt x="445770" y="413520"/>
                </a:cubicBezTo>
                <a:cubicBezTo>
                  <a:pt x="425958" y="431300"/>
                  <a:pt x="399796" y="440190"/>
                  <a:pt x="367284" y="440190"/>
                </a:cubicBezTo>
                <a:cubicBezTo>
                  <a:pt x="351536" y="440190"/>
                  <a:pt x="337439" y="437396"/>
                  <a:pt x="324993" y="431808"/>
                </a:cubicBezTo>
                <a:cubicBezTo>
                  <a:pt x="312547" y="426220"/>
                  <a:pt x="302260" y="418854"/>
                  <a:pt x="294132" y="409710"/>
                </a:cubicBezTo>
                <a:cubicBezTo>
                  <a:pt x="286004" y="400566"/>
                  <a:pt x="279908" y="389898"/>
                  <a:pt x="275844" y="377706"/>
                </a:cubicBezTo>
                <a:cubicBezTo>
                  <a:pt x="271780" y="365514"/>
                  <a:pt x="270256" y="352814"/>
                  <a:pt x="271272" y="339606"/>
                </a:cubicBezTo>
                <a:cubicBezTo>
                  <a:pt x="273812" y="309126"/>
                  <a:pt x="285115" y="284996"/>
                  <a:pt x="305181" y="267216"/>
                </a:cubicBezTo>
                <a:cubicBezTo>
                  <a:pt x="325247" y="249436"/>
                  <a:pt x="351282" y="240546"/>
                  <a:pt x="383286" y="240546"/>
                </a:cubicBezTo>
                <a:close/>
                <a:moveTo>
                  <a:pt x="671703" y="137295"/>
                </a:moveTo>
                <a:cubicBezTo>
                  <a:pt x="683641" y="137041"/>
                  <a:pt x="694944" y="138565"/>
                  <a:pt x="705612" y="141867"/>
                </a:cubicBezTo>
                <a:cubicBezTo>
                  <a:pt x="716280" y="145169"/>
                  <a:pt x="725043" y="150376"/>
                  <a:pt x="731901" y="157488"/>
                </a:cubicBezTo>
                <a:lnTo>
                  <a:pt x="740731" y="180380"/>
                </a:lnTo>
                <a:lnTo>
                  <a:pt x="672643" y="162096"/>
                </a:lnTo>
                <a:lnTo>
                  <a:pt x="646739" y="141503"/>
                </a:lnTo>
                <a:close/>
                <a:moveTo>
                  <a:pt x="318148" y="119722"/>
                </a:moveTo>
                <a:lnTo>
                  <a:pt x="264847" y="162096"/>
                </a:lnTo>
                <a:lnTo>
                  <a:pt x="208776" y="177153"/>
                </a:lnTo>
                <a:lnTo>
                  <a:pt x="212598" y="171966"/>
                </a:lnTo>
                <a:cubicBezTo>
                  <a:pt x="234950" y="152154"/>
                  <a:pt x="261366" y="136914"/>
                  <a:pt x="291846" y="126246"/>
                </a:cubicBezTo>
                <a:close/>
                <a:moveTo>
                  <a:pt x="468745" y="0"/>
                </a:moveTo>
                <a:lnTo>
                  <a:pt x="646739" y="141503"/>
                </a:lnTo>
                <a:lnTo>
                  <a:pt x="637794" y="143010"/>
                </a:lnTo>
                <a:cubicBezTo>
                  <a:pt x="627126" y="146566"/>
                  <a:pt x="618363" y="151900"/>
                  <a:pt x="611505" y="159012"/>
                </a:cubicBezTo>
                <a:cubicBezTo>
                  <a:pt x="604647" y="166124"/>
                  <a:pt x="601218" y="174760"/>
                  <a:pt x="601218" y="184920"/>
                </a:cubicBezTo>
                <a:cubicBezTo>
                  <a:pt x="601726" y="187460"/>
                  <a:pt x="601980" y="189873"/>
                  <a:pt x="601980" y="192159"/>
                </a:cubicBezTo>
                <a:cubicBezTo>
                  <a:pt x="601980" y="194445"/>
                  <a:pt x="601980" y="196858"/>
                  <a:pt x="601980" y="199398"/>
                </a:cubicBezTo>
                <a:cubicBezTo>
                  <a:pt x="610108" y="210574"/>
                  <a:pt x="617347" y="226449"/>
                  <a:pt x="623697" y="247023"/>
                </a:cubicBezTo>
                <a:cubicBezTo>
                  <a:pt x="630047" y="267597"/>
                  <a:pt x="633984" y="290076"/>
                  <a:pt x="635508" y="314460"/>
                </a:cubicBezTo>
                <a:cubicBezTo>
                  <a:pt x="637032" y="338844"/>
                  <a:pt x="635508" y="364117"/>
                  <a:pt x="630936" y="390279"/>
                </a:cubicBezTo>
                <a:cubicBezTo>
                  <a:pt x="626364" y="416441"/>
                  <a:pt x="616966" y="440444"/>
                  <a:pt x="602742" y="462288"/>
                </a:cubicBezTo>
                <a:cubicBezTo>
                  <a:pt x="602234" y="468384"/>
                  <a:pt x="601980" y="474226"/>
                  <a:pt x="601980" y="479814"/>
                </a:cubicBezTo>
                <a:cubicBezTo>
                  <a:pt x="601980" y="485402"/>
                  <a:pt x="601726" y="491244"/>
                  <a:pt x="601218" y="497340"/>
                </a:cubicBezTo>
                <a:cubicBezTo>
                  <a:pt x="601218" y="513596"/>
                  <a:pt x="608203" y="525788"/>
                  <a:pt x="622173" y="533916"/>
                </a:cubicBezTo>
                <a:cubicBezTo>
                  <a:pt x="636143" y="542044"/>
                  <a:pt x="651891" y="546362"/>
                  <a:pt x="669417" y="546870"/>
                </a:cubicBezTo>
                <a:cubicBezTo>
                  <a:pt x="686943" y="547378"/>
                  <a:pt x="703072" y="543695"/>
                  <a:pt x="717804" y="535821"/>
                </a:cubicBezTo>
                <a:cubicBezTo>
                  <a:pt x="732536" y="527947"/>
                  <a:pt x="740664" y="515882"/>
                  <a:pt x="742188" y="499626"/>
                </a:cubicBezTo>
                <a:cubicBezTo>
                  <a:pt x="743204" y="482354"/>
                  <a:pt x="743966" y="466098"/>
                  <a:pt x="744474" y="450858"/>
                </a:cubicBezTo>
                <a:cubicBezTo>
                  <a:pt x="744982" y="435618"/>
                  <a:pt x="745744" y="420378"/>
                  <a:pt x="746760" y="405138"/>
                </a:cubicBezTo>
                <a:lnTo>
                  <a:pt x="806196" y="405138"/>
                </a:lnTo>
                <a:cubicBezTo>
                  <a:pt x="816864" y="405138"/>
                  <a:pt x="825754" y="401836"/>
                  <a:pt x="832866" y="395232"/>
                </a:cubicBezTo>
                <a:cubicBezTo>
                  <a:pt x="839978" y="388628"/>
                  <a:pt x="845185" y="380500"/>
                  <a:pt x="848487" y="370848"/>
                </a:cubicBezTo>
                <a:cubicBezTo>
                  <a:pt x="851789" y="361196"/>
                  <a:pt x="853313" y="350528"/>
                  <a:pt x="853059" y="338844"/>
                </a:cubicBezTo>
                <a:cubicBezTo>
                  <a:pt x="852805" y="327160"/>
                  <a:pt x="850900" y="316492"/>
                  <a:pt x="847344" y="306840"/>
                </a:cubicBezTo>
                <a:cubicBezTo>
                  <a:pt x="843788" y="297188"/>
                  <a:pt x="838581" y="289060"/>
                  <a:pt x="831723" y="282456"/>
                </a:cubicBezTo>
                <a:cubicBezTo>
                  <a:pt x="824865" y="275852"/>
                  <a:pt x="816102" y="272550"/>
                  <a:pt x="805434" y="272550"/>
                </a:cubicBezTo>
                <a:lnTo>
                  <a:pt x="746760" y="272550"/>
                </a:lnTo>
                <a:cubicBezTo>
                  <a:pt x="746252" y="259342"/>
                  <a:pt x="745617" y="245626"/>
                  <a:pt x="744855" y="231402"/>
                </a:cubicBezTo>
                <a:cubicBezTo>
                  <a:pt x="744093" y="217178"/>
                  <a:pt x="743204" y="201430"/>
                  <a:pt x="742188" y="184158"/>
                </a:cubicBezTo>
                <a:lnTo>
                  <a:pt x="740731" y="180380"/>
                </a:lnTo>
                <a:lnTo>
                  <a:pt x="937490" y="233218"/>
                </a:lnTo>
                <a:lnTo>
                  <a:pt x="876541" y="466437"/>
                </a:lnTo>
                <a:lnTo>
                  <a:pt x="937490" y="699655"/>
                </a:lnTo>
                <a:lnTo>
                  <a:pt x="697490" y="764105"/>
                </a:lnTo>
                <a:lnTo>
                  <a:pt x="698373" y="763278"/>
                </a:lnTo>
                <a:cubicBezTo>
                  <a:pt x="708279" y="750070"/>
                  <a:pt x="716407" y="735338"/>
                  <a:pt x="722757" y="719082"/>
                </a:cubicBezTo>
                <a:cubicBezTo>
                  <a:pt x="729107" y="702826"/>
                  <a:pt x="733806" y="686316"/>
                  <a:pt x="736854" y="669552"/>
                </a:cubicBezTo>
                <a:cubicBezTo>
                  <a:pt x="738378" y="660916"/>
                  <a:pt x="739394" y="653550"/>
                  <a:pt x="739902" y="647454"/>
                </a:cubicBezTo>
                <a:cubicBezTo>
                  <a:pt x="740410" y="641358"/>
                  <a:pt x="740156" y="634246"/>
                  <a:pt x="739140" y="626118"/>
                </a:cubicBezTo>
                <a:cubicBezTo>
                  <a:pt x="737616" y="608338"/>
                  <a:pt x="730504" y="595130"/>
                  <a:pt x="717804" y="586494"/>
                </a:cubicBezTo>
                <a:cubicBezTo>
                  <a:pt x="705104" y="577858"/>
                  <a:pt x="691134" y="573413"/>
                  <a:pt x="675894" y="573159"/>
                </a:cubicBezTo>
                <a:cubicBezTo>
                  <a:pt x="660654" y="572905"/>
                  <a:pt x="646684" y="576461"/>
                  <a:pt x="633984" y="583827"/>
                </a:cubicBezTo>
                <a:cubicBezTo>
                  <a:pt x="621284" y="591193"/>
                  <a:pt x="614172" y="601988"/>
                  <a:pt x="612648" y="616212"/>
                </a:cubicBezTo>
                <a:cubicBezTo>
                  <a:pt x="612140" y="617736"/>
                  <a:pt x="611505" y="621546"/>
                  <a:pt x="610743" y="627642"/>
                </a:cubicBezTo>
                <a:cubicBezTo>
                  <a:pt x="609981" y="633738"/>
                  <a:pt x="609092" y="640469"/>
                  <a:pt x="608076" y="647835"/>
                </a:cubicBezTo>
                <a:cubicBezTo>
                  <a:pt x="607060" y="655201"/>
                  <a:pt x="605663" y="662186"/>
                  <a:pt x="603885" y="668790"/>
                </a:cubicBezTo>
                <a:cubicBezTo>
                  <a:pt x="602107" y="675394"/>
                  <a:pt x="600202" y="679966"/>
                  <a:pt x="598170" y="682506"/>
                </a:cubicBezTo>
                <a:cubicBezTo>
                  <a:pt x="595630" y="685046"/>
                  <a:pt x="593852" y="684538"/>
                  <a:pt x="592836" y="680982"/>
                </a:cubicBezTo>
                <a:cubicBezTo>
                  <a:pt x="591820" y="675394"/>
                  <a:pt x="590169" y="664472"/>
                  <a:pt x="587883" y="648216"/>
                </a:cubicBezTo>
                <a:cubicBezTo>
                  <a:pt x="585597" y="631960"/>
                  <a:pt x="580898" y="614180"/>
                  <a:pt x="573786" y="594876"/>
                </a:cubicBezTo>
                <a:cubicBezTo>
                  <a:pt x="568198" y="580144"/>
                  <a:pt x="562102" y="567952"/>
                  <a:pt x="555498" y="558300"/>
                </a:cubicBezTo>
                <a:cubicBezTo>
                  <a:pt x="548894" y="548648"/>
                  <a:pt x="541147" y="540901"/>
                  <a:pt x="532257" y="535059"/>
                </a:cubicBezTo>
                <a:cubicBezTo>
                  <a:pt x="523367" y="529217"/>
                  <a:pt x="512953" y="525026"/>
                  <a:pt x="501015" y="522486"/>
                </a:cubicBezTo>
                <a:cubicBezTo>
                  <a:pt x="489077" y="519946"/>
                  <a:pt x="474980" y="518676"/>
                  <a:pt x="458724" y="518676"/>
                </a:cubicBezTo>
                <a:cubicBezTo>
                  <a:pt x="423672" y="518168"/>
                  <a:pt x="397129" y="524391"/>
                  <a:pt x="379095" y="537345"/>
                </a:cubicBezTo>
                <a:cubicBezTo>
                  <a:pt x="361061" y="550299"/>
                  <a:pt x="347980" y="566682"/>
                  <a:pt x="339852" y="586494"/>
                </a:cubicBezTo>
                <a:cubicBezTo>
                  <a:pt x="335788" y="596146"/>
                  <a:pt x="332105" y="605290"/>
                  <a:pt x="328803" y="613926"/>
                </a:cubicBezTo>
                <a:cubicBezTo>
                  <a:pt x="325501" y="622562"/>
                  <a:pt x="322707" y="631579"/>
                  <a:pt x="320421" y="640977"/>
                </a:cubicBezTo>
                <a:cubicBezTo>
                  <a:pt x="318135" y="650375"/>
                  <a:pt x="316357" y="660535"/>
                  <a:pt x="315087" y="671457"/>
                </a:cubicBezTo>
                <a:cubicBezTo>
                  <a:pt x="313817" y="682379"/>
                  <a:pt x="313436" y="694952"/>
                  <a:pt x="313944" y="709176"/>
                </a:cubicBezTo>
                <a:cubicBezTo>
                  <a:pt x="314452" y="722892"/>
                  <a:pt x="317754" y="733941"/>
                  <a:pt x="323850" y="742323"/>
                </a:cubicBezTo>
                <a:cubicBezTo>
                  <a:pt x="329946" y="750705"/>
                  <a:pt x="337566" y="756928"/>
                  <a:pt x="346710" y="760992"/>
                </a:cubicBezTo>
                <a:cubicBezTo>
                  <a:pt x="355854" y="765056"/>
                  <a:pt x="365760" y="766961"/>
                  <a:pt x="376428" y="766707"/>
                </a:cubicBezTo>
                <a:cubicBezTo>
                  <a:pt x="387096" y="766453"/>
                  <a:pt x="397129" y="764548"/>
                  <a:pt x="406527" y="760992"/>
                </a:cubicBezTo>
                <a:cubicBezTo>
                  <a:pt x="415925" y="757436"/>
                  <a:pt x="423799" y="752356"/>
                  <a:pt x="430149" y="745752"/>
                </a:cubicBezTo>
                <a:cubicBezTo>
                  <a:pt x="436499" y="739148"/>
                  <a:pt x="440182" y="731274"/>
                  <a:pt x="441198" y="722130"/>
                </a:cubicBezTo>
                <a:cubicBezTo>
                  <a:pt x="442722" y="709938"/>
                  <a:pt x="444500" y="699016"/>
                  <a:pt x="446532" y="689364"/>
                </a:cubicBezTo>
                <a:cubicBezTo>
                  <a:pt x="448564" y="679712"/>
                  <a:pt x="452882" y="666504"/>
                  <a:pt x="459486" y="649740"/>
                </a:cubicBezTo>
                <a:cubicBezTo>
                  <a:pt x="460502" y="647708"/>
                  <a:pt x="461899" y="646438"/>
                  <a:pt x="463677" y="645930"/>
                </a:cubicBezTo>
                <a:cubicBezTo>
                  <a:pt x="465455" y="645422"/>
                  <a:pt x="466598" y="646692"/>
                  <a:pt x="467106" y="649740"/>
                </a:cubicBezTo>
                <a:cubicBezTo>
                  <a:pt x="470154" y="674632"/>
                  <a:pt x="473964" y="698000"/>
                  <a:pt x="478536" y="719844"/>
                </a:cubicBezTo>
                <a:cubicBezTo>
                  <a:pt x="483108" y="741688"/>
                  <a:pt x="490728" y="760230"/>
                  <a:pt x="501396" y="775470"/>
                </a:cubicBezTo>
                <a:cubicBezTo>
                  <a:pt x="512064" y="790710"/>
                  <a:pt x="526415" y="802013"/>
                  <a:pt x="544449" y="809379"/>
                </a:cubicBezTo>
                <a:cubicBezTo>
                  <a:pt x="562483" y="816745"/>
                  <a:pt x="586232" y="818396"/>
                  <a:pt x="615696" y="814332"/>
                </a:cubicBezTo>
                <a:lnTo>
                  <a:pt x="619775" y="812807"/>
                </a:lnTo>
                <a:lnTo>
                  <a:pt x="468745" y="932873"/>
                </a:lnTo>
                <a:lnTo>
                  <a:pt x="264847" y="770777"/>
                </a:lnTo>
                <a:lnTo>
                  <a:pt x="0" y="699655"/>
                </a:lnTo>
                <a:lnTo>
                  <a:pt x="60949" y="466437"/>
                </a:lnTo>
                <a:lnTo>
                  <a:pt x="0" y="233218"/>
                </a:lnTo>
                <a:lnTo>
                  <a:pt x="208776" y="177153"/>
                </a:lnTo>
                <a:lnTo>
                  <a:pt x="159258" y="244356"/>
                </a:lnTo>
                <a:cubicBezTo>
                  <a:pt x="146050" y="272804"/>
                  <a:pt x="137922" y="304808"/>
                  <a:pt x="134874" y="340368"/>
                </a:cubicBezTo>
                <a:cubicBezTo>
                  <a:pt x="132842" y="365768"/>
                  <a:pt x="135001" y="391295"/>
                  <a:pt x="141351" y="416949"/>
                </a:cubicBezTo>
                <a:cubicBezTo>
                  <a:pt x="147701" y="442603"/>
                  <a:pt x="158623" y="466098"/>
                  <a:pt x="174117" y="487434"/>
                </a:cubicBezTo>
                <a:cubicBezTo>
                  <a:pt x="189611" y="508770"/>
                  <a:pt x="210185" y="526804"/>
                  <a:pt x="235839" y="541536"/>
                </a:cubicBezTo>
                <a:cubicBezTo>
                  <a:pt x="261493" y="556268"/>
                  <a:pt x="292608" y="565412"/>
                  <a:pt x="329184" y="568968"/>
                </a:cubicBezTo>
                <a:cubicBezTo>
                  <a:pt x="332740" y="556776"/>
                  <a:pt x="340233" y="545473"/>
                  <a:pt x="351663" y="535059"/>
                </a:cubicBezTo>
                <a:cubicBezTo>
                  <a:pt x="363093" y="524645"/>
                  <a:pt x="377825" y="516390"/>
                  <a:pt x="395859" y="510294"/>
                </a:cubicBezTo>
                <a:cubicBezTo>
                  <a:pt x="413893" y="504198"/>
                  <a:pt x="434467" y="501277"/>
                  <a:pt x="457581" y="501531"/>
                </a:cubicBezTo>
                <a:cubicBezTo>
                  <a:pt x="480695" y="501785"/>
                  <a:pt x="505714" y="506484"/>
                  <a:pt x="532638" y="515628"/>
                </a:cubicBezTo>
                <a:cubicBezTo>
                  <a:pt x="558038" y="495308"/>
                  <a:pt x="577850" y="470289"/>
                  <a:pt x="592074" y="440571"/>
                </a:cubicBezTo>
                <a:cubicBezTo>
                  <a:pt x="606298" y="410853"/>
                  <a:pt x="614426" y="377452"/>
                  <a:pt x="616458" y="340368"/>
                </a:cubicBezTo>
                <a:cubicBezTo>
                  <a:pt x="617982" y="314460"/>
                  <a:pt x="615569" y="287917"/>
                  <a:pt x="609219" y="260739"/>
                </a:cubicBezTo>
                <a:cubicBezTo>
                  <a:pt x="602869" y="233561"/>
                  <a:pt x="591185" y="208796"/>
                  <a:pt x="574167" y="186444"/>
                </a:cubicBezTo>
                <a:cubicBezTo>
                  <a:pt x="557149" y="164092"/>
                  <a:pt x="534035" y="145804"/>
                  <a:pt x="504825" y="131580"/>
                </a:cubicBezTo>
                <a:cubicBezTo>
                  <a:pt x="475615" y="117356"/>
                  <a:pt x="438658" y="110244"/>
                  <a:pt x="393954" y="110244"/>
                </a:cubicBezTo>
                <a:cubicBezTo>
                  <a:pt x="375158" y="110244"/>
                  <a:pt x="357251" y="111578"/>
                  <a:pt x="340233" y="114245"/>
                </a:cubicBezTo>
                <a:lnTo>
                  <a:pt x="318148" y="11972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AC4CF8D9-4847-4B80-A133-1C251E67C5B2}"/>
              </a:ext>
            </a:extLst>
          </p:cNvPr>
          <p:cNvSpPr/>
          <p:nvPr/>
        </p:nvSpPr>
        <p:spPr>
          <a:xfrm>
            <a:off x="3645390" y="1094501"/>
            <a:ext cx="6063271" cy="621116"/>
          </a:xfrm>
          <a:prstGeom prst="snip1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특정 음식을 먹고 과민반응을 일으키는 증상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DFB3B385-4896-4523-B39C-50A800815E5E}"/>
              </a:ext>
            </a:extLst>
          </p:cNvPr>
          <p:cNvSpPr/>
          <p:nvPr/>
        </p:nvSpPr>
        <p:spPr>
          <a:xfrm>
            <a:off x="4105375" y="642346"/>
            <a:ext cx="4985302" cy="453703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식품성</a:t>
            </a:r>
            <a:r>
              <a:rPr lang="ko-KR" altLang="en-US" sz="2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알레르기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D08E39CA-717D-4625-8A40-5340C9573593}"/>
              </a:ext>
            </a:extLst>
          </p:cNvPr>
          <p:cNvSpPr/>
          <p:nvPr/>
        </p:nvSpPr>
        <p:spPr>
          <a:xfrm>
            <a:off x="3645390" y="2747272"/>
            <a:ext cx="6137707" cy="621117"/>
          </a:xfrm>
          <a:prstGeom prst="snip1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먼지류에 알레르기 반응을 일으킴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C1F3E480-AD58-48B6-B2DB-47A9A27EB26A}"/>
              </a:ext>
            </a:extLst>
          </p:cNvPr>
          <p:cNvSpPr/>
          <p:nvPr/>
        </p:nvSpPr>
        <p:spPr>
          <a:xfrm>
            <a:off x="4105375" y="2282540"/>
            <a:ext cx="5046412" cy="453704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흡인성</a:t>
            </a:r>
            <a:r>
              <a:rPr lang="ko-KR" altLang="en-US" sz="2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알레르기</a:t>
            </a:r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4472E698-E6D7-4008-8A7E-26D8561EEBE1}"/>
              </a:ext>
            </a:extLst>
          </p:cNvPr>
          <p:cNvSpPr/>
          <p:nvPr/>
        </p:nvSpPr>
        <p:spPr>
          <a:xfrm>
            <a:off x="3645390" y="4397803"/>
            <a:ext cx="6137707" cy="621116"/>
          </a:xfrm>
          <a:prstGeom prst="snip1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햇볕이나 압박</a:t>
            </a:r>
            <a:r>
              <a:rPr lang="en-US" altLang="ko-KR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문지름 </a:t>
            </a:r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등의 물리적 이유 발생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71ED0781-FA9B-45FE-8596-C018180C274C}"/>
              </a:ext>
            </a:extLst>
          </p:cNvPr>
          <p:cNvSpPr/>
          <p:nvPr/>
        </p:nvSpPr>
        <p:spPr>
          <a:xfrm>
            <a:off x="4020628" y="3936945"/>
            <a:ext cx="5131159" cy="453703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물리적 알레르기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EFD2B8-F405-4001-913F-E9156908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69" y="1094501"/>
            <a:ext cx="3002119" cy="53885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3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레르기</a:t>
            </a:r>
            <a:r>
              <a:rPr lang="ko-KR" altLang="en-US" sz="3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종류</a:t>
            </a:r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2E41EFA7-3930-4D4D-803E-18DA4E6F476F}"/>
              </a:ext>
            </a:extLst>
          </p:cNvPr>
          <p:cNvSpPr/>
          <p:nvPr/>
        </p:nvSpPr>
        <p:spPr>
          <a:xfrm>
            <a:off x="3645390" y="5809181"/>
            <a:ext cx="6137707" cy="621116"/>
          </a:xfrm>
          <a:prstGeom prst="snip1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이물질 접촉으로 과민반응 증상</a:t>
            </a:r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69F5F205-3D07-43DA-A487-9E170A01873D}"/>
              </a:ext>
            </a:extLst>
          </p:cNvPr>
          <p:cNvSpPr/>
          <p:nvPr/>
        </p:nvSpPr>
        <p:spPr>
          <a:xfrm>
            <a:off x="4020628" y="5348323"/>
            <a:ext cx="5131159" cy="453703"/>
          </a:xfrm>
          <a:prstGeom prst="snip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접촉성 알레르기</a:t>
            </a:r>
          </a:p>
        </p:txBody>
      </p:sp>
    </p:spTree>
    <p:extLst>
      <p:ext uri="{BB962C8B-B14F-4D97-AF65-F5344CB8AC3E}">
        <p14:creationId xmlns:p14="http://schemas.microsoft.com/office/powerpoint/2010/main" val="2518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0ECA-6E3C-46E8-8098-93E956C6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디지털 </a:t>
            </a:r>
            <a:r>
              <a:rPr lang="ko-KR" altLang="en-US" dirty="0" err="1"/>
              <a:t>프라자</a:t>
            </a:r>
            <a:r>
              <a:rPr lang="ko-KR" altLang="en-US" dirty="0"/>
              <a:t> 이벤트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43905DAE-110A-4469-8BAC-30462FBDB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529726"/>
              </p:ext>
            </p:extLst>
          </p:nvPr>
        </p:nvGraphicFramePr>
        <p:xfrm>
          <a:off x="600075" y="1690688"/>
          <a:ext cx="10753725" cy="506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A923C69-B08A-4085-98DC-19E46EC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혈압을 낮추는 음식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4FBD9-A368-49E9-A958-1F741921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FF370-3176-4363-9866-1480D114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BAA9C1C-D955-41B0-84B3-CB88929077F1}"/>
              </a:ext>
            </a:extLst>
          </p:cNvPr>
          <p:cNvSpPr/>
          <p:nvPr/>
        </p:nvSpPr>
        <p:spPr>
          <a:xfrm>
            <a:off x="0" y="537232"/>
            <a:ext cx="12192000" cy="547213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59</a:t>
            </a:r>
            <a:endParaRPr lang="ko-KR" altLang="en-US"/>
          </a:p>
        </p:txBody>
      </p:sp>
      <p:sp>
        <p:nvSpPr>
          <p:cNvPr id="5" name="한쪽 모서리는 잘리고 다른 쪽 모서리는 둥근 사각형 7">
            <a:extLst>
              <a:ext uri="{FF2B5EF4-FFF2-40B4-BE49-F238E27FC236}">
                <a16:creationId xmlns:a16="http://schemas.microsoft.com/office/drawing/2014/main" id="{B6B3C528-5B0E-4B63-BAAB-C2FB2852743F}"/>
              </a:ext>
            </a:extLst>
          </p:cNvPr>
          <p:cNvSpPr/>
          <p:nvPr/>
        </p:nvSpPr>
        <p:spPr>
          <a:xfrm>
            <a:off x="912094" y="0"/>
            <a:ext cx="9752569" cy="1102549"/>
          </a:xfrm>
          <a:prstGeom prst="flowChartTermina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4000">
                <a:latin typeface="돋움" panose="020B0600000101010101" pitchFamily="50" charset="-127"/>
                <a:ea typeface="돋움" panose="020B0600000101010101" pitchFamily="50" charset="-127"/>
              </a:rPr>
              <a:t>한반도의 화석지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5A319-F9DD-4999-A739-AC9F00CA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6310787"/>
            <a:ext cx="1479665" cy="5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돋움</vt:lpstr>
      <vt:lpstr>맑은 고딕</vt:lpstr>
      <vt:lpstr>휴먼모음T</vt:lpstr>
      <vt:lpstr>Arial</vt:lpstr>
      <vt:lpstr>Office 테마</vt:lpstr>
      <vt:lpstr>레르기 종류</vt:lpstr>
      <vt:lpstr>디지털 프라자 이벤트</vt:lpstr>
      <vt:lpstr>혈압을 낮추는 음식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레르기 종류</dc:title>
  <dc:creator>hyeran kim</dc:creator>
  <cp:lastModifiedBy>hyeran kim</cp:lastModifiedBy>
  <cp:revision>13</cp:revision>
  <dcterms:created xsi:type="dcterms:W3CDTF">2021-02-18T16:34:06Z</dcterms:created>
  <dcterms:modified xsi:type="dcterms:W3CDTF">2021-02-19T11:59:27Z</dcterms:modified>
</cp:coreProperties>
</file>