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7AF46-64D1-4ABB-AF6E-E2916E07D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830FBF-072D-4C70-971C-CD30EC0B9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66BF8-E102-4988-AE66-1157A05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5704-CA8E-4B6F-B5AD-8B12BD190EC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F7FCE-A4E7-496E-8D3D-D1A9C275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8C0AFA-9CB3-4BE2-A087-2504E9AB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014B-7253-40EF-82F6-13F07F270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3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A97DA-1C6E-41CD-AD7D-7AE2430A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2B795B-C07D-4851-96A0-2868B4A7B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D8F1A-5120-40E4-8681-37D77DD2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5704-CA8E-4B6F-B5AD-8B12BD190EC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30216-27B2-4140-8597-21FE13FD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BFF64-EC98-4719-A157-0D9766DA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014B-7253-40EF-82F6-13F07F270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29C8A-D5D2-47D5-9683-79EADF07B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639569-CFFC-4C83-BF7A-429DE145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DFE02-B94F-45B9-8AF6-201D2B62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5704-CA8E-4B6F-B5AD-8B12BD190EC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0322D-35C5-46C3-AB75-59726856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6900F-4F54-4332-B07F-FEE8D7FC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014B-7253-40EF-82F6-13F07F270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114F-9BBF-41AA-9D4E-69C69619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138B6-93D3-4674-ACDD-133FE3BB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AA999-86DE-4B32-BC6C-10E90622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5704-CA8E-4B6F-B5AD-8B12BD190EC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F79BB-8211-446F-8D67-9068E5FA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431FF-9D05-4F3F-ADD1-9F6F03D9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014B-7253-40EF-82F6-13F07F270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1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CAC6C-A889-4AB0-B1B7-9BC1956A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45D4F-80E4-4307-994F-26C479AEA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BC76A-D9FC-462E-A487-EADC9A6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5704-CA8E-4B6F-B5AD-8B12BD190EC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031C4-148A-4140-8C2B-E66FE13A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0BBD5-061D-4158-9299-AFC5B704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014B-7253-40EF-82F6-13F07F270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6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17C25-F0DE-4524-943C-5C0F1D89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F1AEE-A79E-4723-BBAE-DBD25C091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EB28B-F3A8-446B-9E33-B34378899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C7EEF-F2CA-496F-9B32-FEB87102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5704-CA8E-4B6F-B5AD-8B12BD190EC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B0ED4-08D0-4BF8-B7EE-27EB29F6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867FA-D659-4E85-A182-CB320BFB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014B-7253-40EF-82F6-13F07F270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22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37D98-5727-46C4-8141-20FEC276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CA24E-0127-4DE2-989D-64D4D74EE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DFB0D2-E55A-4AF1-8B75-281ED08E4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329F10-0B3B-4F0D-99D5-3EA764C40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923D68-EBB5-4572-A943-CB29D6F52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B16000-0EAD-4809-995D-976115A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5704-CA8E-4B6F-B5AD-8B12BD190EC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23175C-BF20-4A17-A2FB-E22B41A4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29F73D-7576-4874-AD07-93101F91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014B-7253-40EF-82F6-13F07F270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07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C83-CE0E-409C-9C44-EC74CCC5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862F5-DCDB-4A58-BDBB-7436F6F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5704-CA8E-4B6F-B5AD-8B12BD190EC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29A0E-FD8C-4AF1-BA1E-A41888A8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EB9CF-1377-4AF4-BFC4-B4EF8186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014B-7253-40EF-82F6-13F07F270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4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1896E6-AAB5-4FD3-8B32-D6C27F7E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5704-CA8E-4B6F-B5AD-8B12BD190EC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AA6E16-84C2-4015-826E-1331C7A9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40437-D791-4128-990C-6D70911C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014B-7253-40EF-82F6-13F07F270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2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63D59-34B6-4871-901F-06BD008F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00575-2668-4924-85FE-CD99D5F25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781F8-BB52-4FD4-A68B-4C511FFE3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916FC-98C2-4C36-B791-103AD2EF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5704-CA8E-4B6F-B5AD-8B12BD190EC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4CA83-8A7E-435B-876F-1E29DDBC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D3C7B-4D22-4E6B-84DA-030B0334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014B-7253-40EF-82F6-13F07F270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38A79-1AD0-4B92-A151-3112639A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F5D876-FCAC-4C2F-B0CC-8DB68E9E4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550CF-14B7-46CD-9B92-587868B6E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7B9F2-D1D7-41D7-A559-B0FFA875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5704-CA8E-4B6F-B5AD-8B12BD190EC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322981-C047-41BA-9C8A-80E72228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96A1EC-3020-4483-A573-13932652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014B-7253-40EF-82F6-13F07F270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9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52C95A-9BE1-4DAD-977E-828A56D8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7674F-28A3-4637-A202-B995CC566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C47EB-C835-4905-BA04-8C1BAC037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5704-CA8E-4B6F-B5AD-8B12BD190EC5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6AFD1-1978-43B3-BBE1-9924DC655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E4BC3-AD32-45D8-9C3A-03E8E6A6C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014B-7253-40EF-82F6-13F07F270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3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5BE6267-0056-408F-88F0-CD46EEF2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33" y="662700"/>
            <a:ext cx="9015241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7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kwonos@hanbit.co.kr</dc:creator>
  <cp:lastModifiedBy>kwonos@hanbit.co.kr</cp:lastModifiedBy>
  <cp:revision>6</cp:revision>
  <dcterms:created xsi:type="dcterms:W3CDTF">2020-11-10T03:24:27Z</dcterms:created>
  <dcterms:modified xsi:type="dcterms:W3CDTF">2020-11-10T06:11:42Z</dcterms:modified>
</cp:coreProperties>
</file>