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65" r:id="rId5"/>
  </p:sldIdLst>
  <p:sldSz cx="12188825" cy="6858000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436" autoAdjust="0"/>
  </p:normalViewPr>
  <p:slideViewPr>
    <p:cSldViewPr showGuides="1">
      <p:cViewPr varScale="1">
        <p:scale>
          <a:sx n="56" d="100"/>
          <a:sy n="56" d="100"/>
        </p:scale>
        <p:origin x="90" y="103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solidFill>
                <a:schemeClr val="tx2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F02AD9D8-FEE3-49BB-8DDD-6F598CEE6BE7}" type="datetime1">
              <a:rPr lang="ko-KR" altLang="en-US" smtClean="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2023-05-15</a:t>
            </a:fld>
            <a:endParaRPr lang="ko-KR" altLang="en-US" dirty="0">
              <a:solidFill>
                <a:schemeClr val="tx2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solidFill>
                <a:schemeClr val="tx2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ko-KR" smtClean="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solidFill>
                <a:schemeClr val="tx2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F823CF3-533B-4CDE-A512-0D0C4479250A}" type="datetime1">
              <a:rPr lang="ko-KR" altLang="en-US" smtClean="0"/>
              <a:pPr/>
              <a:t>2023-05-15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8796F01-7154-41E0-B48B-A6921757531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789D739-0FA3-4DAE-93B1-6F7D375731E9}" type="datetime1">
              <a:rPr lang="ko-KR" altLang="en-US" smtClean="0"/>
              <a:pPr/>
              <a:t>2023-05-15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91C5AD9-787D-40FA-8A4D-16A055B9AF81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3BCC256-2649-47AC-B4DA-0D6938773C80}" type="datetime1">
              <a:rPr lang="ko-KR" altLang="en-US" smtClean="0"/>
              <a:pPr/>
              <a:t>2023-05-15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91C5AD9-787D-40FA-8A4D-16A055B9AF81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07E8D6-57B7-40BD-9B08-FABCF35FA580}" type="datetime1">
              <a:rPr lang="ko-KR" altLang="en-US" smtClean="0"/>
              <a:pPr/>
              <a:t>2023-05-15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marL="2011328"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marL="2011328"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DFB4011-E19E-4D99-AB03-203F87F74DD7}" type="datetime1">
              <a:rPr lang="ko-KR" altLang="en-US" smtClean="0"/>
              <a:pPr/>
              <a:t>2023-05-15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B37DED6-D4C7-42EE-AB49-D2E39E64FDE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marL="2011328"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marL="2011328"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8323356-94F0-4D95-8F9B-F6D089B8DED5}" type="datetime1">
              <a:rPr lang="ko-KR" altLang="en-US" smtClean="0"/>
              <a:pPr/>
              <a:t>2023-05-15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B37DED6-D4C7-42EE-AB49-D2E39E64FDE4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5AA4031-67C5-4E20-8266-01F57550677B}" type="datetime1">
              <a:rPr lang="ko-KR" altLang="en-US" smtClean="0"/>
              <a:pPr/>
              <a:t>2023-05-15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3F7867-3E2A-47E8-87F7-FC7D40E901F7}" type="datetime1">
              <a:rPr lang="ko-KR" altLang="en-US" smtClean="0"/>
              <a:pPr/>
              <a:t>2023-05-15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EC76C06-CC80-40D2-8314-E864EE1E5657}" type="datetime1">
              <a:rPr lang="ko-KR" altLang="en-US" smtClean="0"/>
              <a:pPr/>
              <a:t>2023-05-15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DFBB78A-01B4-41F2-96B0-677A4A282832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5CEA7E4-6235-49C9-9C31-ADBB9F3A7F67}" type="datetime1">
              <a:rPr lang="ko-KR" altLang="en-US" smtClean="0"/>
              <a:pPr/>
              <a:t>2023-05-15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DFBB78A-01B4-41F2-96B0-677A4A28283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9BF8192-7234-4EDE-8C40-220DFEA0061A}" type="datetime1">
              <a:rPr lang="ko-KR" altLang="en-US" smtClean="0"/>
              <a:pPr/>
              <a:t>2023-05-15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B37DED6-D4C7-42EE-AB49-D2E39E64FDE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1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731392" indent="-304747" algn="l" defTabSz="1218987" rtl="0" eaLnBrk="1" latinLnBrk="1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1158037" indent="-304747" algn="l" defTabSz="1218987" rtl="0" eaLnBrk="1" latinLnBrk="1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584683" indent="-304747" algn="l" defTabSz="1218987" rtl="0" eaLnBrk="1" latinLnBrk="1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2011328" indent="-304747" algn="l" defTabSz="1218987" rtl="0" eaLnBrk="1" latinLnBrk="1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2437973" indent="-304747" algn="l" defTabSz="1218987" rtl="0" eaLnBrk="1" latinLnBrk="1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1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1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1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4A8CB-2E57-4A5C-BE3D-DB0B0BCCE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2383" y="1241674"/>
            <a:ext cx="7008574" cy="1244600"/>
          </a:xfrm>
        </p:spPr>
        <p:txBody>
          <a:bodyPr>
            <a:normAutofit/>
          </a:bodyPr>
          <a:lstStyle/>
          <a:p>
            <a:r>
              <a:rPr lang="ko-KR" alt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대학별</a:t>
            </a:r>
            <a:r>
              <a:rPr lang="ko-KR" alt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도서관 현황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F1573A-39E2-4D46-BEBD-DFB21FC19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2383" y="2616448"/>
            <a:ext cx="7008574" cy="1244600"/>
          </a:xfrm>
        </p:spPr>
        <p:txBody>
          <a:bodyPr>
            <a:normAutofit/>
          </a:bodyPr>
          <a:lstStyle/>
          <a:p>
            <a:r>
              <a:rPr lang="ko-KR" altLang="en-US" sz="1800"/>
              <a:t>작성일 </a:t>
            </a:r>
            <a:r>
              <a:rPr lang="en-US" altLang="ko-KR" sz="1800"/>
              <a:t>: 2021</a:t>
            </a:r>
            <a:r>
              <a:rPr lang="ko-KR" altLang="en-US" sz="1800"/>
              <a:t>년 </a:t>
            </a:r>
            <a:r>
              <a:rPr lang="en-US" altLang="ko-KR" sz="1800"/>
              <a:t>12</a:t>
            </a:r>
            <a:r>
              <a:rPr lang="ko-KR" altLang="en-US" sz="1800"/>
              <a:t>월 </a:t>
            </a:r>
            <a:r>
              <a:rPr lang="en-US" altLang="ko-KR" sz="1800"/>
              <a:t>31</a:t>
            </a:r>
            <a:r>
              <a:rPr lang="ko-KR" altLang="en-US" sz="1800"/>
              <a:t>일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130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책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05_TF02787940_TF02787940.potx" id="{94AE1D07-1AFB-4D0E-BCED-D1F523062F34}" vid="{F906BEF4-A6C0-4B43-B027-5B90C0BD1506}"/>
    </a:ext>
  </a:extLst>
</a:theme>
</file>

<file path=ppt/theme/theme2.xml><?xml version="1.0" encoding="utf-8"?>
<a:theme xmlns:a="http://schemas.openxmlformats.org/drawingml/2006/main" name="Office 테마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openxmlformats.org/package/2006/metadata/core-properties"/>
    <ds:schemaRef ds:uri="4873beb7-5857-4685-be1f-d57550cc96cc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파란색 책더미 프레젠테이션(와이드스크린)</Template>
  <TotalTime>0</TotalTime>
  <Words>11</Words>
  <Application>Microsoft Office PowerPoint</Application>
  <PresentationFormat>사용자 지정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HY중고딕</vt:lpstr>
      <vt:lpstr>malgun gothic</vt:lpstr>
      <vt:lpstr>Arial</vt:lpstr>
      <vt:lpstr>Century Gothic</vt:lpstr>
      <vt:lpstr>책 16x9</vt:lpstr>
      <vt:lpstr>대학별 도서관 현황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2020-11-12T07:35:01Z</dcterms:created>
  <dcterms:modified xsi:type="dcterms:W3CDTF">2023-05-15T06:47:57Z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