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3EC39-F5BC-4ADD-BBE3-FC275C0E178F}" type="doc">
      <dgm:prSet loTypeId="urn:microsoft.com/office/officeart/2005/8/layout/hList7" loCatId="list" qsTypeId="urn:microsoft.com/office/officeart/2005/8/quickstyle/3d9" qsCatId="3D" csTypeId="urn:microsoft.com/office/officeart/2005/8/colors/colorful2" csCatId="colorful" phldr="1"/>
      <dgm:spPr/>
    </dgm:pt>
    <dgm:pt modelId="{77AEB95F-5503-49B4-9208-F030A8FFBCE8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경영</a:t>
          </a:r>
          <a:r>
            <a:rPr lang="en-US" altLang="ko-KR" sz="2000" dirty="0" smtClean="0"/>
            <a:t/>
          </a:r>
          <a:br>
            <a:rPr lang="en-US" altLang="ko-KR" sz="2000" dirty="0" smtClean="0"/>
          </a:br>
          <a:r>
            <a:rPr lang="ko-KR" altLang="en-US" sz="2000" dirty="0" smtClean="0"/>
            <a:t>투명성 재고</a:t>
          </a:r>
          <a:endParaRPr lang="ko-KR" altLang="en-US" sz="2000" dirty="0"/>
        </a:p>
      </dgm:t>
    </dgm:pt>
    <dgm:pt modelId="{DAD5778B-9967-432F-B361-32205F7BEC7D}" type="parTrans" cxnId="{DF1140D3-C7F8-4075-A58E-9DDEC20CFD45}">
      <dgm:prSet/>
      <dgm:spPr/>
      <dgm:t>
        <a:bodyPr/>
        <a:lstStyle/>
        <a:p>
          <a:pPr latinLnBrk="1"/>
          <a:endParaRPr lang="ko-KR" altLang="en-US"/>
        </a:p>
      </dgm:t>
    </dgm:pt>
    <dgm:pt modelId="{2FF5385A-EA73-4051-9529-DEE7CD2A1D1E}" type="sibTrans" cxnId="{DF1140D3-C7F8-4075-A58E-9DDEC20CFD45}">
      <dgm:prSet/>
      <dgm:spPr/>
      <dgm:t>
        <a:bodyPr/>
        <a:lstStyle/>
        <a:p>
          <a:pPr latinLnBrk="1"/>
          <a:endParaRPr lang="ko-KR" altLang="en-US"/>
        </a:p>
      </dgm:t>
    </dgm:pt>
    <dgm:pt modelId="{7432F635-7E7F-4186-9B8A-7C8DED86ADCE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경영진</a:t>
          </a:r>
          <a:r>
            <a:rPr lang="en-US" altLang="ko-KR" sz="2000" dirty="0" smtClean="0"/>
            <a:t/>
          </a:r>
          <a:br>
            <a:rPr lang="en-US" altLang="ko-KR" sz="2000" dirty="0" smtClean="0"/>
          </a:br>
          <a:r>
            <a:rPr lang="ko-KR" altLang="en-US" sz="2000" dirty="0" smtClean="0"/>
            <a:t>책임강화</a:t>
          </a:r>
          <a:endParaRPr lang="ko-KR" altLang="en-US" sz="2000" dirty="0"/>
        </a:p>
      </dgm:t>
    </dgm:pt>
    <dgm:pt modelId="{13167F42-1272-4A7E-A585-4CA4727DA8E2}" type="parTrans" cxnId="{7E2AEAB6-DD05-4344-824F-7711CC33F0FF}">
      <dgm:prSet/>
      <dgm:spPr/>
      <dgm:t>
        <a:bodyPr/>
        <a:lstStyle/>
        <a:p>
          <a:pPr latinLnBrk="1"/>
          <a:endParaRPr lang="ko-KR" altLang="en-US"/>
        </a:p>
      </dgm:t>
    </dgm:pt>
    <dgm:pt modelId="{64148307-3A0A-4291-ACFF-4C4D4C98A718}" type="sibTrans" cxnId="{7E2AEAB6-DD05-4344-824F-7711CC33F0FF}">
      <dgm:prSet/>
      <dgm:spPr/>
      <dgm:t>
        <a:bodyPr/>
        <a:lstStyle/>
        <a:p>
          <a:pPr latinLnBrk="1"/>
          <a:endParaRPr lang="ko-KR" altLang="en-US"/>
        </a:p>
      </dgm:t>
    </dgm:pt>
    <dgm:pt modelId="{1A11CF4F-E11B-46B9-A8F2-805F6E5DDD5B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상호 자급</a:t>
          </a:r>
          <a:r>
            <a:rPr lang="en-US" altLang="ko-KR" sz="2000" dirty="0" smtClean="0"/>
            <a:t/>
          </a:r>
          <a:br>
            <a:rPr lang="en-US" altLang="ko-KR" sz="2000" dirty="0" smtClean="0"/>
          </a:br>
          <a:r>
            <a:rPr lang="ko-KR" altLang="en-US" sz="2000" dirty="0" smtClean="0"/>
            <a:t>보증 해소</a:t>
          </a:r>
          <a:endParaRPr lang="ko-KR" altLang="en-US" sz="2000" dirty="0"/>
        </a:p>
      </dgm:t>
    </dgm:pt>
    <dgm:pt modelId="{450B08F8-34F7-4999-ACD7-EF039272D8AC}" type="parTrans" cxnId="{14B61070-C6D6-4D0A-8153-60DCC60D23FA}">
      <dgm:prSet/>
      <dgm:spPr/>
      <dgm:t>
        <a:bodyPr/>
        <a:lstStyle/>
        <a:p>
          <a:pPr latinLnBrk="1"/>
          <a:endParaRPr lang="ko-KR" altLang="en-US"/>
        </a:p>
      </dgm:t>
    </dgm:pt>
    <dgm:pt modelId="{70F5AEED-BFEC-4872-A711-7F2183A3452D}" type="sibTrans" cxnId="{14B61070-C6D6-4D0A-8153-60DCC60D23FA}">
      <dgm:prSet/>
      <dgm:spPr/>
      <dgm:t>
        <a:bodyPr/>
        <a:lstStyle/>
        <a:p>
          <a:pPr latinLnBrk="1"/>
          <a:endParaRPr lang="ko-KR" altLang="en-US"/>
        </a:p>
      </dgm:t>
    </dgm:pt>
    <dgm:pt modelId="{B35AFF6A-466D-4F9C-BD1C-5C2D121ED146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재무구조</a:t>
          </a:r>
          <a:r>
            <a:rPr lang="en-US" altLang="ko-KR" sz="2000" dirty="0" smtClean="0"/>
            <a:t/>
          </a:r>
          <a:br>
            <a:rPr lang="en-US" altLang="ko-KR" sz="2000" dirty="0" smtClean="0"/>
          </a:br>
          <a:r>
            <a:rPr lang="ko-KR" altLang="en-US" sz="2000" dirty="0" smtClean="0"/>
            <a:t>개선</a:t>
          </a:r>
          <a:endParaRPr lang="ko-KR" altLang="en-US" sz="2000" dirty="0"/>
        </a:p>
      </dgm:t>
    </dgm:pt>
    <dgm:pt modelId="{5AD6437A-7514-4D05-B6A5-26B134998E4F}" type="parTrans" cxnId="{0D86F9E8-3968-44F6-9B7A-9F4D1EEF2A60}">
      <dgm:prSet/>
      <dgm:spPr/>
      <dgm:t>
        <a:bodyPr/>
        <a:lstStyle/>
        <a:p>
          <a:pPr latinLnBrk="1"/>
          <a:endParaRPr lang="ko-KR" altLang="en-US"/>
        </a:p>
      </dgm:t>
    </dgm:pt>
    <dgm:pt modelId="{4F7410FF-43C8-4128-A1CE-53B3D702034C}" type="sibTrans" cxnId="{0D86F9E8-3968-44F6-9B7A-9F4D1EEF2A60}">
      <dgm:prSet/>
      <dgm:spPr/>
      <dgm:t>
        <a:bodyPr/>
        <a:lstStyle/>
        <a:p>
          <a:pPr latinLnBrk="1"/>
          <a:endParaRPr lang="ko-KR" altLang="en-US"/>
        </a:p>
      </dgm:t>
    </dgm:pt>
    <dgm:pt modelId="{2D41B73D-21D4-4FCA-BBF9-D03B733337E4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업종</a:t>
          </a:r>
          <a:r>
            <a:rPr lang="en-US" altLang="ko-KR" sz="2000" dirty="0" smtClean="0"/>
            <a:t/>
          </a:r>
          <a:br>
            <a:rPr lang="en-US" altLang="ko-KR" sz="2000" dirty="0" smtClean="0"/>
          </a:br>
          <a:r>
            <a:rPr lang="ko-KR" altLang="en-US" sz="2000" dirty="0" smtClean="0"/>
            <a:t>전문화</a:t>
          </a:r>
          <a:endParaRPr lang="ko-KR" altLang="en-US" sz="2000" dirty="0"/>
        </a:p>
      </dgm:t>
    </dgm:pt>
    <dgm:pt modelId="{5D763B03-BF66-43E5-B160-499FE30F49B6}" type="parTrans" cxnId="{7F9EC752-EDD8-4CB5-8DB2-29C13851A585}">
      <dgm:prSet/>
      <dgm:spPr/>
      <dgm:t>
        <a:bodyPr/>
        <a:lstStyle/>
        <a:p>
          <a:pPr latinLnBrk="1"/>
          <a:endParaRPr lang="ko-KR" altLang="en-US"/>
        </a:p>
      </dgm:t>
    </dgm:pt>
    <dgm:pt modelId="{D6BB9160-C086-42A5-99AB-57E789222BF4}" type="sibTrans" cxnId="{7F9EC752-EDD8-4CB5-8DB2-29C13851A585}">
      <dgm:prSet/>
      <dgm:spPr/>
      <dgm:t>
        <a:bodyPr/>
        <a:lstStyle/>
        <a:p>
          <a:pPr latinLnBrk="1"/>
          <a:endParaRPr lang="ko-KR" altLang="en-US"/>
        </a:p>
      </dgm:t>
    </dgm:pt>
    <dgm:pt modelId="{02796D06-CE6E-42CC-932C-46213925B448}" type="pres">
      <dgm:prSet presAssocID="{E223EC39-F5BC-4ADD-BBE3-FC275C0E178F}" presName="Name0" presStyleCnt="0">
        <dgm:presLayoutVars>
          <dgm:dir/>
          <dgm:resizeHandles val="exact"/>
        </dgm:presLayoutVars>
      </dgm:prSet>
      <dgm:spPr/>
    </dgm:pt>
    <dgm:pt modelId="{91CCB132-D204-4396-BBFA-ABD6C7177F19}" type="pres">
      <dgm:prSet presAssocID="{E223EC39-F5BC-4ADD-BBE3-FC275C0E178F}" presName="fgShape" presStyleLbl="fgShp" presStyleIdx="0" presStyleCnt="1"/>
      <dgm:spPr/>
    </dgm:pt>
    <dgm:pt modelId="{5A763D16-AD2C-4CA9-A53A-B275D68DDFC0}" type="pres">
      <dgm:prSet presAssocID="{E223EC39-F5BC-4ADD-BBE3-FC275C0E178F}" presName="linComp" presStyleCnt="0"/>
      <dgm:spPr/>
    </dgm:pt>
    <dgm:pt modelId="{EF021B10-6DF2-4A95-89B4-9B777E623BB9}" type="pres">
      <dgm:prSet presAssocID="{77AEB95F-5503-49B4-9208-F030A8FFBCE8}" presName="compNode" presStyleCnt="0"/>
      <dgm:spPr/>
    </dgm:pt>
    <dgm:pt modelId="{AD1090CB-FA67-4FC0-95AE-281BE26BD6E2}" type="pres">
      <dgm:prSet presAssocID="{77AEB95F-5503-49B4-9208-F030A8FFBCE8}" presName="bkgdShape" presStyleLbl="node1" presStyleIdx="0" presStyleCnt="5"/>
      <dgm:spPr/>
    </dgm:pt>
    <dgm:pt modelId="{270C7477-EA81-447A-A2AA-765479A9DFF8}" type="pres">
      <dgm:prSet presAssocID="{77AEB95F-5503-49B4-9208-F030A8FFBCE8}" presName="nodeTx" presStyleLbl="node1" presStyleIdx="0" presStyleCnt="5">
        <dgm:presLayoutVars>
          <dgm:bulletEnabled val="1"/>
        </dgm:presLayoutVars>
      </dgm:prSet>
      <dgm:spPr/>
    </dgm:pt>
    <dgm:pt modelId="{DF59A182-15FA-479F-A181-DEA9C987FD67}" type="pres">
      <dgm:prSet presAssocID="{77AEB95F-5503-49B4-9208-F030A8FFBCE8}" presName="invisiNode" presStyleLbl="node1" presStyleIdx="0" presStyleCnt="5"/>
      <dgm:spPr/>
    </dgm:pt>
    <dgm:pt modelId="{3A33AC56-0298-4B8D-A589-0104759937A2}" type="pres">
      <dgm:prSet presAssocID="{77AEB95F-5503-49B4-9208-F030A8FFBCE8}" presName="imagNode" presStyleLbl="fgImgPlace1" presStyleIdx="0" presStyleCnt="5"/>
      <dgm:spPr/>
    </dgm:pt>
    <dgm:pt modelId="{1CCC33DD-857E-415B-8B7F-7BB0AA365B6E}" type="pres">
      <dgm:prSet presAssocID="{2FF5385A-EA73-4051-9529-DEE7CD2A1D1E}" presName="sibTrans" presStyleLbl="sibTrans2D1" presStyleIdx="0" presStyleCnt="0"/>
      <dgm:spPr/>
    </dgm:pt>
    <dgm:pt modelId="{893EB0C2-F75C-4A72-AE31-CB71ACEE5A46}" type="pres">
      <dgm:prSet presAssocID="{B35AFF6A-466D-4F9C-BD1C-5C2D121ED146}" presName="compNode" presStyleCnt="0"/>
      <dgm:spPr/>
    </dgm:pt>
    <dgm:pt modelId="{5A930B3D-4C15-412B-961E-6A63B84528DD}" type="pres">
      <dgm:prSet presAssocID="{B35AFF6A-466D-4F9C-BD1C-5C2D121ED146}" presName="bkgdShape" presStyleLbl="node1" presStyleIdx="1" presStyleCnt="5"/>
      <dgm:spPr/>
    </dgm:pt>
    <dgm:pt modelId="{9F1BDAF6-7F79-4740-AC68-C6CC2106CF8A}" type="pres">
      <dgm:prSet presAssocID="{B35AFF6A-466D-4F9C-BD1C-5C2D121ED146}" presName="nodeTx" presStyleLbl="node1" presStyleIdx="1" presStyleCnt="5">
        <dgm:presLayoutVars>
          <dgm:bulletEnabled val="1"/>
        </dgm:presLayoutVars>
      </dgm:prSet>
      <dgm:spPr/>
    </dgm:pt>
    <dgm:pt modelId="{098B4CA0-7CAB-441C-AA3B-73F83E08D1F1}" type="pres">
      <dgm:prSet presAssocID="{B35AFF6A-466D-4F9C-BD1C-5C2D121ED146}" presName="invisiNode" presStyleLbl="node1" presStyleIdx="1" presStyleCnt="5"/>
      <dgm:spPr/>
    </dgm:pt>
    <dgm:pt modelId="{F9926E55-C8F4-47B7-B6C5-1B6F6E3C0D03}" type="pres">
      <dgm:prSet presAssocID="{B35AFF6A-466D-4F9C-BD1C-5C2D121ED146}" presName="imagNode" presStyleLbl="fgImgPlace1" presStyleIdx="1" presStyleCnt="5"/>
      <dgm:spPr/>
    </dgm:pt>
    <dgm:pt modelId="{08C99592-03BF-4AD6-8C61-AD0702CC3949}" type="pres">
      <dgm:prSet presAssocID="{4F7410FF-43C8-4128-A1CE-53B3D702034C}" presName="sibTrans" presStyleLbl="sibTrans2D1" presStyleIdx="0" presStyleCnt="0"/>
      <dgm:spPr/>
    </dgm:pt>
    <dgm:pt modelId="{97959A82-E03D-4C92-8144-86E0BE146E06}" type="pres">
      <dgm:prSet presAssocID="{2D41B73D-21D4-4FCA-BBF9-D03B733337E4}" presName="compNode" presStyleCnt="0"/>
      <dgm:spPr/>
    </dgm:pt>
    <dgm:pt modelId="{35D4E702-ED8C-49F8-8F2C-502B29855330}" type="pres">
      <dgm:prSet presAssocID="{2D41B73D-21D4-4FCA-BBF9-D03B733337E4}" presName="bkgdShape" presStyleLbl="node1" presStyleIdx="2" presStyleCnt="5"/>
      <dgm:spPr/>
    </dgm:pt>
    <dgm:pt modelId="{A18CFED8-4F86-4936-80B0-C8B426ABF33F}" type="pres">
      <dgm:prSet presAssocID="{2D41B73D-21D4-4FCA-BBF9-D03B733337E4}" presName="nodeTx" presStyleLbl="node1" presStyleIdx="2" presStyleCnt="5">
        <dgm:presLayoutVars>
          <dgm:bulletEnabled val="1"/>
        </dgm:presLayoutVars>
      </dgm:prSet>
      <dgm:spPr/>
    </dgm:pt>
    <dgm:pt modelId="{312F06C9-5FF8-4995-A18D-697BEA7C996A}" type="pres">
      <dgm:prSet presAssocID="{2D41B73D-21D4-4FCA-BBF9-D03B733337E4}" presName="invisiNode" presStyleLbl="node1" presStyleIdx="2" presStyleCnt="5"/>
      <dgm:spPr/>
    </dgm:pt>
    <dgm:pt modelId="{F14CCF3D-C2C1-47CF-9775-A7C87BAD5A23}" type="pres">
      <dgm:prSet presAssocID="{2D41B73D-21D4-4FCA-BBF9-D03B733337E4}" presName="imagNode" presStyleLbl="fgImgPlace1" presStyleIdx="2" presStyleCnt="5"/>
      <dgm:spPr/>
    </dgm:pt>
    <dgm:pt modelId="{267947FF-C133-40FE-88DE-47FEBD99B0C2}" type="pres">
      <dgm:prSet presAssocID="{D6BB9160-C086-42A5-99AB-57E789222BF4}" presName="sibTrans" presStyleLbl="sibTrans2D1" presStyleIdx="0" presStyleCnt="0"/>
      <dgm:spPr/>
    </dgm:pt>
    <dgm:pt modelId="{B0B2A8B9-FFAF-429A-A678-7EAC8A0E055E}" type="pres">
      <dgm:prSet presAssocID="{7432F635-7E7F-4186-9B8A-7C8DED86ADCE}" presName="compNode" presStyleCnt="0"/>
      <dgm:spPr/>
    </dgm:pt>
    <dgm:pt modelId="{D7885B2B-60FB-4E6E-A5D0-9CD11A0B9531}" type="pres">
      <dgm:prSet presAssocID="{7432F635-7E7F-4186-9B8A-7C8DED86ADCE}" presName="bkgdShape" presStyleLbl="node1" presStyleIdx="3" presStyleCnt="5"/>
      <dgm:spPr/>
    </dgm:pt>
    <dgm:pt modelId="{F6AC9F4E-F09D-431C-9814-58B6C8F6CF44}" type="pres">
      <dgm:prSet presAssocID="{7432F635-7E7F-4186-9B8A-7C8DED86ADCE}" presName="nodeTx" presStyleLbl="node1" presStyleIdx="3" presStyleCnt="5">
        <dgm:presLayoutVars>
          <dgm:bulletEnabled val="1"/>
        </dgm:presLayoutVars>
      </dgm:prSet>
      <dgm:spPr/>
    </dgm:pt>
    <dgm:pt modelId="{14915CE1-A77B-4A1F-AA06-58F404C1617D}" type="pres">
      <dgm:prSet presAssocID="{7432F635-7E7F-4186-9B8A-7C8DED86ADCE}" presName="invisiNode" presStyleLbl="node1" presStyleIdx="3" presStyleCnt="5"/>
      <dgm:spPr/>
    </dgm:pt>
    <dgm:pt modelId="{DE396BB0-4A43-4395-ADA7-EC02A066700F}" type="pres">
      <dgm:prSet presAssocID="{7432F635-7E7F-4186-9B8A-7C8DED86ADCE}" presName="imagNode" presStyleLbl="fgImgPlace1" presStyleIdx="3" presStyleCnt="5"/>
      <dgm:spPr/>
    </dgm:pt>
    <dgm:pt modelId="{4DD41C20-4B11-4766-853C-FB3ADA2A3D81}" type="pres">
      <dgm:prSet presAssocID="{64148307-3A0A-4291-ACFF-4C4D4C98A718}" presName="sibTrans" presStyleLbl="sibTrans2D1" presStyleIdx="0" presStyleCnt="0"/>
      <dgm:spPr/>
    </dgm:pt>
    <dgm:pt modelId="{44A086F7-E4C8-47B3-8622-612ECA51671F}" type="pres">
      <dgm:prSet presAssocID="{1A11CF4F-E11B-46B9-A8F2-805F6E5DDD5B}" presName="compNode" presStyleCnt="0"/>
      <dgm:spPr/>
    </dgm:pt>
    <dgm:pt modelId="{9E66F9B0-36B5-44AA-9C22-57EE273591ED}" type="pres">
      <dgm:prSet presAssocID="{1A11CF4F-E11B-46B9-A8F2-805F6E5DDD5B}" presName="bkgdShape" presStyleLbl="node1" presStyleIdx="4" presStyleCnt="5"/>
      <dgm:spPr/>
    </dgm:pt>
    <dgm:pt modelId="{0CE6A04A-A909-40A2-AC97-908CC9AF179B}" type="pres">
      <dgm:prSet presAssocID="{1A11CF4F-E11B-46B9-A8F2-805F6E5DDD5B}" presName="nodeTx" presStyleLbl="node1" presStyleIdx="4" presStyleCnt="5">
        <dgm:presLayoutVars>
          <dgm:bulletEnabled val="1"/>
        </dgm:presLayoutVars>
      </dgm:prSet>
      <dgm:spPr/>
    </dgm:pt>
    <dgm:pt modelId="{7996A8F6-16E4-4DAA-B00B-9462958247F5}" type="pres">
      <dgm:prSet presAssocID="{1A11CF4F-E11B-46B9-A8F2-805F6E5DDD5B}" presName="invisiNode" presStyleLbl="node1" presStyleIdx="4" presStyleCnt="5"/>
      <dgm:spPr/>
    </dgm:pt>
    <dgm:pt modelId="{A63ADD3F-F207-417E-9A34-298FB536BE7C}" type="pres">
      <dgm:prSet presAssocID="{1A11CF4F-E11B-46B9-A8F2-805F6E5DDD5B}" presName="imagNode" presStyleLbl="fgImgPlace1" presStyleIdx="4" presStyleCnt="5"/>
      <dgm:spPr/>
    </dgm:pt>
  </dgm:ptLst>
  <dgm:cxnLst>
    <dgm:cxn modelId="{5B4254D5-21F1-49AF-AB6F-BFE1875B1D31}" type="presOf" srcId="{4F7410FF-43C8-4128-A1CE-53B3D702034C}" destId="{08C99592-03BF-4AD6-8C61-AD0702CC3949}" srcOrd="0" destOrd="0" presId="urn:microsoft.com/office/officeart/2005/8/layout/hList7"/>
    <dgm:cxn modelId="{850657AC-FE58-4859-9736-CAA669976EDD}" type="presOf" srcId="{77AEB95F-5503-49B4-9208-F030A8FFBCE8}" destId="{AD1090CB-FA67-4FC0-95AE-281BE26BD6E2}" srcOrd="0" destOrd="0" presId="urn:microsoft.com/office/officeart/2005/8/layout/hList7"/>
    <dgm:cxn modelId="{7F9EC752-EDD8-4CB5-8DB2-29C13851A585}" srcId="{E223EC39-F5BC-4ADD-BBE3-FC275C0E178F}" destId="{2D41B73D-21D4-4FCA-BBF9-D03B733337E4}" srcOrd="2" destOrd="0" parTransId="{5D763B03-BF66-43E5-B160-499FE30F49B6}" sibTransId="{D6BB9160-C086-42A5-99AB-57E789222BF4}"/>
    <dgm:cxn modelId="{FDF424A6-51CB-49F1-8A1B-4A0E760BF94D}" type="presOf" srcId="{64148307-3A0A-4291-ACFF-4C4D4C98A718}" destId="{4DD41C20-4B11-4766-853C-FB3ADA2A3D81}" srcOrd="0" destOrd="0" presId="urn:microsoft.com/office/officeart/2005/8/layout/hList7"/>
    <dgm:cxn modelId="{9D74CAC3-1981-49BE-ADC2-4984A00B5954}" type="presOf" srcId="{2D41B73D-21D4-4FCA-BBF9-D03B733337E4}" destId="{A18CFED8-4F86-4936-80B0-C8B426ABF33F}" srcOrd="1" destOrd="0" presId="urn:microsoft.com/office/officeart/2005/8/layout/hList7"/>
    <dgm:cxn modelId="{C72C65BC-E4A6-4985-8AB7-85169E9DE7C8}" type="presOf" srcId="{E223EC39-F5BC-4ADD-BBE3-FC275C0E178F}" destId="{02796D06-CE6E-42CC-932C-46213925B448}" srcOrd="0" destOrd="0" presId="urn:microsoft.com/office/officeart/2005/8/layout/hList7"/>
    <dgm:cxn modelId="{14B61070-C6D6-4D0A-8153-60DCC60D23FA}" srcId="{E223EC39-F5BC-4ADD-BBE3-FC275C0E178F}" destId="{1A11CF4F-E11B-46B9-A8F2-805F6E5DDD5B}" srcOrd="4" destOrd="0" parTransId="{450B08F8-34F7-4999-ACD7-EF039272D8AC}" sibTransId="{70F5AEED-BFEC-4872-A711-7F2183A3452D}"/>
    <dgm:cxn modelId="{EFA785F8-A3DD-492A-9023-6675CD1D6930}" type="presOf" srcId="{B35AFF6A-466D-4F9C-BD1C-5C2D121ED146}" destId="{5A930B3D-4C15-412B-961E-6A63B84528DD}" srcOrd="0" destOrd="0" presId="urn:microsoft.com/office/officeart/2005/8/layout/hList7"/>
    <dgm:cxn modelId="{0D86F9E8-3968-44F6-9B7A-9F4D1EEF2A60}" srcId="{E223EC39-F5BC-4ADD-BBE3-FC275C0E178F}" destId="{B35AFF6A-466D-4F9C-BD1C-5C2D121ED146}" srcOrd="1" destOrd="0" parTransId="{5AD6437A-7514-4D05-B6A5-26B134998E4F}" sibTransId="{4F7410FF-43C8-4128-A1CE-53B3D702034C}"/>
    <dgm:cxn modelId="{38F5BB06-7F3A-44BB-8260-65D72C46CB0E}" type="presOf" srcId="{77AEB95F-5503-49B4-9208-F030A8FFBCE8}" destId="{270C7477-EA81-447A-A2AA-765479A9DFF8}" srcOrd="1" destOrd="0" presId="urn:microsoft.com/office/officeart/2005/8/layout/hList7"/>
    <dgm:cxn modelId="{03E5187F-0E03-4FD5-96FB-648D2868C773}" type="presOf" srcId="{D6BB9160-C086-42A5-99AB-57E789222BF4}" destId="{267947FF-C133-40FE-88DE-47FEBD99B0C2}" srcOrd="0" destOrd="0" presId="urn:microsoft.com/office/officeart/2005/8/layout/hList7"/>
    <dgm:cxn modelId="{E55C56F3-5F47-4181-9328-377F94269CDA}" type="presOf" srcId="{7432F635-7E7F-4186-9B8A-7C8DED86ADCE}" destId="{F6AC9F4E-F09D-431C-9814-58B6C8F6CF44}" srcOrd="1" destOrd="0" presId="urn:microsoft.com/office/officeart/2005/8/layout/hList7"/>
    <dgm:cxn modelId="{321441AC-AD77-4BA6-A4ED-726AC50514BD}" type="presOf" srcId="{2FF5385A-EA73-4051-9529-DEE7CD2A1D1E}" destId="{1CCC33DD-857E-415B-8B7F-7BB0AA365B6E}" srcOrd="0" destOrd="0" presId="urn:microsoft.com/office/officeart/2005/8/layout/hList7"/>
    <dgm:cxn modelId="{DF1140D3-C7F8-4075-A58E-9DDEC20CFD45}" srcId="{E223EC39-F5BC-4ADD-BBE3-FC275C0E178F}" destId="{77AEB95F-5503-49B4-9208-F030A8FFBCE8}" srcOrd="0" destOrd="0" parTransId="{DAD5778B-9967-432F-B361-32205F7BEC7D}" sibTransId="{2FF5385A-EA73-4051-9529-DEE7CD2A1D1E}"/>
    <dgm:cxn modelId="{03C1257A-C268-42EF-8EE1-6D46A905CDD7}" type="presOf" srcId="{1A11CF4F-E11B-46B9-A8F2-805F6E5DDD5B}" destId="{0CE6A04A-A909-40A2-AC97-908CC9AF179B}" srcOrd="1" destOrd="0" presId="urn:microsoft.com/office/officeart/2005/8/layout/hList7"/>
    <dgm:cxn modelId="{E26309FB-7E01-4829-A17F-AB3BC1A24ABB}" type="presOf" srcId="{2D41B73D-21D4-4FCA-BBF9-D03B733337E4}" destId="{35D4E702-ED8C-49F8-8F2C-502B29855330}" srcOrd="0" destOrd="0" presId="urn:microsoft.com/office/officeart/2005/8/layout/hList7"/>
    <dgm:cxn modelId="{204C54BD-1124-45C4-BC41-FC0C34CD2CF3}" type="presOf" srcId="{1A11CF4F-E11B-46B9-A8F2-805F6E5DDD5B}" destId="{9E66F9B0-36B5-44AA-9C22-57EE273591ED}" srcOrd="0" destOrd="0" presId="urn:microsoft.com/office/officeart/2005/8/layout/hList7"/>
    <dgm:cxn modelId="{C0686E03-A076-48FD-AB42-BC1C91FEEDE6}" type="presOf" srcId="{B35AFF6A-466D-4F9C-BD1C-5C2D121ED146}" destId="{9F1BDAF6-7F79-4740-AC68-C6CC2106CF8A}" srcOrd="1" destOrd="0" presId="urn:microsoft.com/office/officeart/2005/8/layout/hList7"/>
    <dgm:cxn modelId="{DEC2E95A-F434-49D6-9D28-427FDE54FE2C}" type="presOf" srcId="{7432F635-7E7F-4186-9B8A-7C8DED86ADCE}" destId="{D7885B2B-60FB-4E6E-A5D0-9CD11A0B9531}" srcOrd="0" destOrd="0" presId="urn:microsoft.com/office/officeart/2005/8/layout/hList7"/>
    <dgm:cxn modelId="{7E2AEAB6-DD05-4344-824F-7711CC33F0FF}" srcId="{E223EC39-F5BC-4ADD-BBE3-FC275C0E178F}" destId="{7432F635-7E7F-4186-9B8A-7C8DED86ADCE}" srcOrd="3" destOrd="0" parTransId="{13167F42-1272-4A7E-A585-4CA4727DA8E2}" sibTransId="{64148307-3A0A-4291-ACFF-4C4D4C98A718}"/>
    <dgm:cxn modelId="{477E8D41-D2C2-4B8A-B2EC-B501F98BB568}" type="presParOf" srcId="{02796D06-CE6E-42CC-932C-46213925B448}" destId="{91CCB132-D204-4396-BBFA-ABD6C7177F19}" srcOrd="0" destOrd="0" presId="urn:microsoft.com/office/officeart/2005/8/layout/hList7"/>
    <dgm:cxn modelId="{F6EE6518-807A-4C55-B845-EFA49AA5FE2A}" type="presParOf" srcId="{02796D06-CE6E-42CC-932C-46213925B448}" destId="{5A763D16-AD2C-4CA9-A53A-B275D68DDFC0}" srcOrd="1" destOrd="0" presId="urn:microsoft.com/office/officeart/2005/8/layout/hList7"/>
    <dgm:cxn modelId="{222A82CF-7600-4613-BDE1-76E34B17781D}" type="presParOf" srcId="{5A763D16-AD2C-4CA9-A53A-B275D68DDFC0}" destId="{EF021B10-6DF2-4A95-89B4-9B777E623BB9}" srcOrd="0" destOrd="0" presId="urn:microsoft.com/office/officeart/2005/8/layout/hList7"/>
    <dgm:cxn modelId="{68674E70-BAB2-4E55-8800-1A84743E3B0E}" type="presParOf" srcId="{EF021B10-6DF2-4A95-89B4-9B777E623BB9}" destId="{AD1090CB-FA67-4FC0-95AE-281BE26BD6E2}" srcOrd="0" destOrd="0" presId="urn:microsoft.com/office/officeart/2005/8/layout/hList7"/>
    <dgm:cxn modelId="{D69ACEC0-F07A-4D71-BC8F-74A6BFF44C49}" type="presParOf" srcId="{EF021B10-6DF2-4A95-89B4-9B777E623BB9}" destId="{270C7477-EA81-447A-A2AA-765479A9DFF8}" srcOrd="1" destOrd="0" presId="urn:microsoft.com/office/officeart/2005/8/layout/hList7"/>
    <dgm:cxn modelId="{67C2860B-F7B4-4BD3-9703-7667B613BBA5}" type="presParOf" srcId="{EF021B10-6DF2-4A95-89B4-9B777E623BB9}" destId="{DF59A182-15FA-479F-A181-DEA9C987FD67}" srcOrd="2" destOrd="0" presId="urn:microsoft.com/office/officeart/2005/8/layout/hList7"/>
    <dgm:cxn modelId="{3647CC5D-A3BA-4586-8B2A-1C6C7BAB4F6E}" type="presParOf" srcId="{EF021B10-6DF2-4A95-89B4-9B777E623BB9}" destId="{3A33AC56-0298-4B8D-A589-0104759937A2}" srcOrd="3" destOrd="0" presId="urn:microsoft.com/office/officeart/2005/8/layout/hList7"/>
    <dgm:cxn modelId="{E819BAE7-50DB-4142-8F0A-A0F4A89C5018}" type="presParOf" srcId="{5A763D16-AD2C-4CA9-A53A-B275D68DDFC0}" destId="{1CCC33DD-857E-415B-8B7F-7BB0AA365B6E}" srcOrd="1" destOrd="0" presId="urn:microsoft.com/office/officeart/2005/8/layout/hList7"/>
    <dgm:cxn modelId="{87060852-AA87-4D6F-913F-52EC1092BDE2}" type="presParOf" srcId="{5A763D16-AD2C-4CA9-A53A-B275D68DDFC0}" destId="{893EB0C2-F75C-4A72-AE31-CB71ACEE5A46}" srcOrd="2" destOrd="0" presId="urn:microsoft.com/office/officeart/2005/8/layout/hList7"/>
    <dgm:cxn modelId="{5BD59C17-56FE-456A-A61D-136E467A0891}" type="presParOf" srcId="{893EB0C2-F75C-4A72-AE31-CB71ACEE5A46}" destId="{5A930B3D-4C15-412B-961E-6A63B84528DD}" srcOrd="0" destOrd="0" presId="urn:microsoft.com/office/officeart/2005/8/layout/hList7"/>
    <dgm:cxn modelId="{E2553B1D-E368-4E22-8D49-FC760FA420AC}" type="presParOf" srcId="{893EB0C2-F75C-4A72-AE31-CB71ACEE5A46}" destId="{9F1BDAF6-7F79-4740-AC68-C6CC2106CF8A}" srcOrd="1" destOrd="0" presId="urn:microsoft.com/office/officeart/2005/8/layout/hList7"/>
    <dgm:cxn modelId="{4CF5789D-0CBD-4D90-AE2E-13AD3C87051F}" type="presParOf" srcId="{893EB0C2-F75C-4A72-AE31-CB71ACEE5A46}" destId="{098B4CA0-7CAB-441C-AA3B-73F83E08D1F1}" srcOrd="2" destOrd="0" presId="urn:microsoft.com/office/officeart/2005/8/layout/hList7"/>
    <dgm:cxn modelId="{B379062E-D515-47EC-BFB3-3ED86119D0DF}" type="presParOf" srcId="{893EB0C2-F75C-4A72-AE31-CB71ACEE5A46}" destId="{F9926E55-C8F4-47B7-B6C5-1B6F6E3C0D03}" srcOrd="3" destOrd="0" presId="urn:microsoft.com/office/officeart/2005/8/layout/hList7"/>
    <dgm:cxn modelId="{AF0BFBE4-E93B-42C9-A42E-0A6C111E9EA4}" type="presParOf" srcId="{5A763D16-AD2C-4CA9-A53A-B275D68DDFC0}" destId="{08C99592-03BF-4AD6-8C61-AD0702CC3949}" srcOrd="3" destOrd="0" presId="urn:microsoft.com/office/officeart/2005/8/layout/hList7"/>
    <dgm:cxn modelId="{8CC5F688-9C56-47E2-9378-D9A44A11F850}" type="presParOf" srcId="{5A763D16-AD2C-4CA9-A53A-B275D68DDFC0}" destId="{97959A82-E03D-4C92-8144-86E0BE146E06}" srcOrd="4" destOrd="0" presId="urn:microsoft.com/office/officeart/2005/8/layout/hList7"/>
    <dgm:cxn modelId="{D9E92962-4946-4DAB-B777-12ADA0CF2FE6}" type="presParOf" srcId="{97959A82-E03D-4C92-8144-86E0BE146E06}" destId="{35D4E702-ED8C-49F8-8F2C-502B29855330}" srcOrd="0" destOrd="0" presId="urn:microsoft.com/office/officeart/2005/8/layout/hList7"/>
    <dgm:cxn modelId="{4349B485-6E54-4C3C-8369-518C6C346CF7}" type="presParOf" srcId="{97959A82-E03D-4C92-8144-86E0BE146E06}" destId="{A18CFED8-4F86-4936-80B0-C8B426ABF33F}" srcOrd="1" destOrd="0" presId="urn:microsoft.com/office/officeart/2005/8/layout/hList7"/>
    <dgm:cxn modelId="{CE790DCC-4A2D-468A-8BFE-C4EEF2487559}" type="presParOf" srcId="{97959A82-E03D-4C92-8144-86E0BE146E06}" destId="{312F06C9-5FF8-4995-A18D-697BEA7C996A}" srcOrd="2" destOrd="0" presId="urn:microsoft.com/office/officeart/2005/8/layout/hList7"/>
    <dgm:cxn modelId="{708C6D73-EB56-4772-8045-8D3A4ABE8E19}" type="presParOf" srcId="{97959A82-E03D-4C92-8144-86E0BE146E06}" destId="{F14CCF3D-C2C1-47CF-9775-A7C87BAD5A23}" srcOrd="3" destOrd="0" presId="urn:microsoft.com/office/officeart/2005/8/layout/hList7"/>
    <dgm:cxn modelId="{20FA26E0-5C3D-4009-BC38-8E88918394DF}" type="presParOf" srcId="{5A763D16-AD2C-4CA9-A53A-B275D68DDFC0}" destId="{267947FF-C133-40FE-88DE-47FEBD99B0C2}" srcOrd="5" destOrd="0" presId="urn:microsoft.com/office/officeart/2005/8/layout/hList7"/>
    <dgm:cxn modelId="{1C013F4D-7AF6-4E1E-9195-C5D55B084DE3}" type="presParOf" srcId="{5A763D16-AD2C-4CA9-A53A-B275D68DDFC0}" destId="{B0B2A8B9-FFAF-429A-A678-7EAC8A0E055E}" srcOrd="6" destOrd="0" presId="urn:microsoft.com/office/officeart/2005/8/layout/hList7"/>
    <dgm:cxn modelId="{19AB5F5D-00D6-488D-B6C7-EDE557B4C638}" type="presParOf" srcId="{B0B2A8B9-FFAF-429A-A678-7EAC8A0E055E}" destId="{D7885B2B-60FB-4E6E-A5D0-9CD11A0B9531}" srcOrd="0" destOrd="0" presId="urn:microsoft.com/office/officeart/2005/8/layout/hList7"/>
    <dgm:cxn modelId="{AD0E5C19-BBD3-4FB2-BC18-2F0CE81E7CCE}" type="presParOf" srcId="{B0B2A8B9-FFAF-429A-A678-7EAC8A0E055E}" destId="{F6AC9F4E-F09D-431C-9814-58B6C8F6CF44}" srcOrd="1" destOrd="0" presId="urn:microsoft.com/office/officeart/2005/8/layout/hList7"/>
    <dgm:cxn modelId="{D2969BD6-C68F-4005-A3C5-DC5F24654627}" type="presParOf" srcId="{B0B2A8B9-FFAF-429A-A678-7EAC8A0E055E}" destId="{14915CE1-A77B-4A1F-AA06-58F404C1617D}" srcOrd="2" destOrd="0" presId="urn:microsoft.com/office/officeart/2005/8/layout/hList7"/>
    <dgm:cxn modelId="{6E3BB5A8-4911-47F4-94B5-EFD31179DA66}" type="presParOf" srcId="{B0B2A8B9-FFAF-429A-A678-7EAC8A0E055E}" destId="{DE396BB0-4A43-4395-ADA7-EC02A066700F}" srcOrd="3" destOrd="0" presId="urn:microsoft.com/office/officeart/2005/8/layout/hList7"/>
    <dgm:cxn modelId="{E837EBEC-4E8D-4FEA-8D05-8DB9E89B7F20}" type="presParOf" srcId="{5A763D16-AD2C-4CA9-A53A-B275D68DDFC0}" destId="{4DD41C20-4B11-4766-853C-FB3ADA2A3D81}" srcOrd="7" destOrd="0" presId="urn:microsoft.com/office/officeart/2005/8/layout/hList7"/>
    <dgm:cxn modelId="{E93376C0-CCE3-4E07-B49E-E3D6A8B7D525}" type="presParOf" srcId="{5A763D16-AD2C-4CA9-A53A-B275D68DDFC0}" destId="{44A086F7-E4C8-47B3-8622-612ECA51671F}" srcOrd="8" destOrd="0" presId="urn:microsoft.com/office/officeart/2005/8/layout/hList7"/>
    <dgm:cxn modelId="{A5897FCE-DB96-4095-81F6-AA5F5F78EA1D}" type="presParOf" srcId="{44A086F7-E4C8-47B3-8622-612ECA51671F}" destId="{9E66F9B0-36B5-44AA-9C22-57EE273591ED}" srcOrd="0" destOrd="0" presId="urn:microsoft.com/office/officeart/2005/8/layout/hList7"/>
    <dgm:cxn modelId="{57C0A612-C006-4C08-93A6-06B3FD7D23B8}" type="presParOf" srcId="{44A086F7-E4C8-47B3-8622-612ECA51671F}" destId="{0CE6A04A-A909-40A2-AC97-908CC9AF179B}" srcOrd="1" destOrd="0" presId="urn:microsoft.com/office/officeart/2005/8/layout/hList7"/>
    <dgm:cxn modelId="{A7F2D0C2-4320-46DE-8A00-CA3EDA700D51}" type="presParOf" srcId="{44A086F7-E4C8-47B3-8622-612ECA51671F}" destId="{7996A8F6-16E4-4DAA-B00B-9462958247F5}" srcOrd="2" destOrd="0" presId="urn:microsoft.com/office/officeart/2005/8/layout/hList7"/>
    <dgm:cxn modelId="{1BBC71A6-880D-454E-A8FC-40532FEF97FF}" type="presParOf" srcId="{44A086F7-E4C8-47B3-8622-612ECA51671F}" destId="{A63ADD3F-F207-417E-9A34-298FB536BE7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090CB-FA67-4FC0-95AE-281BE26BD6E2}">
      <dsp:nvSpPr>
        <dsp:cNvPr id="0" name=""/>
        <dsp:cNvSpPr/>
      </dsp:nvSpPr>
      <dsp:spPr>
        <a:xfrm>
          <a:off x="0" y="0"/>
          <a:ext cx="1271317" cy="38947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p3d extrusionH="28000" prstMaterial="matte"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경영</a:t>
          </a:r>
          <a:r>
            <a:rPr lang="en-US" altLang="ko-KR" sz="2000" kern="1200" dirty="0" smtClean="0"/>
            <a:t/>
          </a:r>
          <a:br>
            <a:rPr lang="en-US" altLang="ko-KR" sz="2000" kern="1200" dirty="0" smtClean="0"/>
          </a:br>
          <a:r>
            <a:rPr lang="ko-KR" altLang="en-US" sz="2000" kern="1200" dirty="0" smtClean="0"/>
            <a:t>투명성 재고</a:t>
          </a:r>
          <a:endParaRPr lang="ko-KR" altLang="en-US" sz="2000" kern="1200" dirty="0"/>
        </a:p>
      </dsp:txBody>
      <dsp:txXfrm>
        <a:off x="0" y="1557904"/>
        <a:ext cx="1271317" cy="1557904"/>
      </dsp:txXfrm>
    </dsp:sp>
    <dsp:sp modelId="{3A33AC56-0298-4B8D-A589-0104759937A2}">
      <dsp:nvSpPr>
        <dsp:cNvPr id="0" name=""/>
        <dsp:cNvSpPr/>
      </dsp:nvSpPr>
      <dsp:spPr>
        <a:xfrm>
          <a:off x="38139" y="233685"/>
          <a:ext cx="1195038" cy="1296955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30B3D-4C15-412B-961E-6A63B84528DD}">
      <dsp:nvSpPr>
        <dsp:cNvPr id="0" name=""/>
        <dsp:cNvSpPr/>
      </dsp:nvSpPr>
      <dsp:spPr>
        <a:xfrm>
          <a:off x="1309456" y="0"/>
          <a:ext cx="1271317" cy="3894760"/>
        </a:xfrm>
        <a:prstGeom prst="roundRect">
          <a:avLst>
            <a:gd name="adj" fmla="val 10000"/>
          </a:avLst>
        </a:prstGeom>
        <a:solidFill>
          <a:schemeClr val="accent2">
            <a:hueOff val="-4941430"/>
            <a:satOff val="225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p3d extrusionH="28000" prstMaterial="matte"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재무구조</a:t>
          </a:r>
          <a:r>
            <a:rPr lang="en-US" altLang="ko-KR" sz="2000" kern="1200" dirty="0" smtClean="0"/>
            <a:t/>
          </a:r>
          <a:br>
            <a:rPr lang="en-US" altLang="ko-KR" sz="2000" kern="1200" dirty="0" smtClean="0"/>
          </a:br>
          <a:r>
            <a:rPr lang="ko-KR" altLang="en-US" sz="2000" kern="1200" dirty="0" smtClean="0"/>
            <a:t>개선</a:t>
          </a:r>
          <a:endParaRPr lang="ko-KR" altLang="en-US" sz="2000" kern="1200" dirty="0"/>
        </a:p>
      </dsp:txBody>
      <dsp:txXfrm>
        <a:off x="1309456" y="1557904"/>
        <a:ext cx="1271317" cy="1557904"/>
      </dsp:txXfrm>
    </dsp:sp>
    <dsp:sp modelId="{F9926E55-C8F4-47B7-B6C5-1B6F6E3C0D03}">
      <dsp:nvSpPr>
        <dsp:cNvPr id="0" name=""/>
        <dsp:cNvSpPr/>
      </dsp:nvSpPr>
      <dsp:spPr>
        <a:xfrm>
          <a:off x="1347596" y="233685"/>
          <a:ext cx="1195038" cy="1296955"/>
        </a:xfrm>
        <a:prstGeom prst="ellipse">
          <a:avLst/>
        </a:prstGeom>
        <a:solidFill>
          <a:schemeClr val="accent2">
            <a:tint val="50000"/>
            <a:hueOff val="-5141434"/>
            <a:satOff val="262"/>
            <a:lumOff val="17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4E702-ED8C-49F8-8F2C-502B29855330}">
      <dsp:nvSpPr>
        <dsp:cNvPr id="0" name=""/>
        <dsp:cNvSpPr/>
      </dsp:nvSpPr>
      <dsp:spPr>
        <a:xfrm>
          <a:off x="2618913" y="0"/>
          <a:ext cx="1271317" cy="3894760"/>
        </a:xfrm>
        <a:prstGeom prst="roundRect">
          <a:avLst>
            <a:gd name="adj" fmla="val 10000"/>
          </a:avLst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p3d extrusionH="28000" prstMaterial="matte"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업종</a:t>
          </a:r>
          <a:r>
            <a:rPr lang="en-US" altLang="ko-KR" sz="2000" kern="1200" dirty="0" smtClean="0"/>
            <a:t/>
          </a:r>
          <a:br>
            <a:rPr lang="en-US" altLang="ko-KR" sz="2000" kern="1200" dirty="0" smtClean="0"/>
          </a:br>
          <a:r>
            <a:rPr lang="ko-KR" altLang="en-US" sz="2000" kern="1200" dirty="0" smtClean="0"/>
            <a:t>전문화</a:t>
          </a:r>
          <a:endParaRPr lang="ko-KR" altLang="en-US" sz="2000" kern="1200" dirty="0"/>
        </a:p>
      </dsp:txBody>
      <dsp:txXfrm>
        <a:off x="2618913" y="1557904"/>
        <a:ext cx="1271317" cy="1557904"/>
      </dsp:txXfrm>
    </dsp:sp>
    <dsp:sp modelId="{F14CCF3D-C2C1-47CF-9775-A7C87BAD5A23}">
      <dsp:nvSpPr>
        <dsp:cNvPr id="0" name=""/>
        <dsp:cNvSpPr/>
      </dsp:nvSpPr>
      <dsp:spPr>
        <a:xfrm>
          <a:off x="2657052" y="233685"/>
          <a:ext cx="1195038" cy="1296955"/>
        </a:xfrm>
        <a:prstGeom prst="ellipse">
          <a:avLst/>
        </a:prstGeom>
        <a:solidFill>
          <a:schemeClr val="accent2">
            <a:tint val="50000"/>
            <a:hueOff val="-10282867"/>
            <a:satOff val="524"/>
            <a:lumOff val="33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85B2B-60FB-4E6E-A5D0-9CD11A0B9531}">
      <dsp:nvSpPr>
        <dsp:cNvPr id="0" name=""/>
        <dsp:cNvSpPr/>
      </dsp:nvSpPr>
      <dsp:spPr>
        <a:xfrm>
          <a:off x="3928370" y="0"/>
          <a:ext cx="1271317" cy="3894760"/>
        </a:xfrm>
        <a:prstGeom prst="roundRect">
          <a:avLst>
            <a:gd name="adj" fmla="val 10000"/>
          </a:avLst>
        </a:prstGeom>
        <a:solidFill>
          <a:schemeClr val="accent2">
            <a:hueOff val="-14824290"/>
            <a:satOff val="676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p3d extrusionH="28000" prstMaterial="matte"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경영진</a:t>
          </a:r>
          <a:r>
            <a:rPr lang="en-US" altLang="ko-KR" sz="2000" kern="1200" dirty="0" smtClean="0"/>
            <a:t/>
          </a:r>
          <a:br>
            <a:rPr lang="en-US" altLang="ko-KR" sz="2000" kern="1200" dirty="0" smtClean="0"/>
          </a:br>
          <a:r>
            <a:rPr lang="ko-KR" altLang="en-US" sz="2000" kern="1200" dirty="0" smtClean="0"/>
            <a:t>책임강화</a:t>
          </a:r>
          <a:endParaRPr lang="ko-KR" altLang="en-US" sz="2000" kern="1200" dirty="0"/>
        </a:p>
      </dsp:txBody>
      <dsp:txXfrm>
        <a:off x="3928370" y="1557904"/>
        <a:ext cx="1271317" cy="1557904"/>
      </dsp:txXfrm>
    </dsp:sp>
    <dsp:sp modelId="{DE396BB0-4A43-4395-ADA7-EC02A066700F}">
      <dsp:nvSpPr>
        <dsp:cNvPr id="0" name=""/>
        <dsp:cNvSpPr/>
      </dsp:nvSpPr>
      <dsp:spPr>
        <a:xfrm>
          <a:off x="3966509" y="233685"/>
          <a:ext cx="1195038" cy="1296955"/>
        </a:xfrm>
        <a:prstGeom prst="ellipse">
          <a:avLst/>
        </a:prstGeom>
        <a:solidFill>
          <a:schemeClr val="accent2">
            <a:tint val="50000"/>
            <a:hueOff val="-15424301"/>
            <a:satOff val="786"/>
            <a:lumOff val="5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6F9B0-36B5-44AA-9C22-57EE273591ED}">
      <dsp:nvSpPr>
        <dsp:cNvPr id="0" name=""/>
        <dsp:cNvSpPr/>
      </dsp:nvSpPr>
      <dsp:spPr>
        <a:xfrm>
          <a:off x="5237826" y="0"/>
          <a:ext cx="1271317" cy="3894760"/>
        </a:xfrm>
        <a:prstGeom prst="roundRect">
          <a:avLst>
            <a:gd name="adj" fmla="val 10000"/>
          </a:avLst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  <a:sp3d extrusionH="28000" prstMaterial="matte"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상호 자급</a:t>
          </a:r>
          <a:r>
            <a:rPr lang="en-US" altLang="ko-KR" sz="2000" kern="1200" dirty="0" smtClean="0"/>
            <a:t/>
          </a:r>
          <a:br>
            <a:rPr lang="en-US" altLang="ko-KR" sz="2000" kern="1200" dirty="0" smtClean="0"/>
          </a:br>
          <a:r>
            <a:rPr lang="ko-KR" altLang="en-US" sz="2000" kern="1200" dirty="0" smtClean="0"/>
            <a:t>보증 해소</a:t>
          </a:r>
          <a:endParaRPr lang="ko-KR" altLang="en-US" sz="2000" kern="1200" dirty="0"/>
        </a:p>
      </dsp:txBody>
      <dsp:txXfrm>
        <a:off x="5237826" y="1557904"/>
        <a:ext cx="1271317" cy="1557904"/>
      </dsp:txXfrm>
    </dsp:sp>
    <dsp:sp modelId="{A63ADD3F-F207-417E-9A34-298FB536BE7C}">
      <dsp:nvSpPr>
        <dsp:cNvPr id="0" name=""/>
        <dsp:cNvSpPr/>
      </dsp:nvSpPr>
      <dsp:spPr>
        <a:xfrm>
          <a:off x="5275966" y="233685"/>
          <a:ext cx="1195038" cy="1296955"/>
        </a:xfrm>
        <a:prstGeom prst="ellipse">
          <a:avLst/>
        </a:prstGeom>
        <a:solidFill>
          <a:schemeClr val="accent2">
            <a:tint val="50000"/>
            <a:hueOff val="-20565734"/>
            <a:satOff val="1048"/>
            <a:lumOff val="67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CB132-D204-4396-BBFA-ABD6C7177F19}">
      <dsp:nvSpPr>
        <dsp:cNvPr id="0" name=""/>
        <dsp:cNvSpPr/>
      </dsp:nvSpPr>
      <dsp:spPr>
        <a:xfrm>
          <a:off x="260365" y="3115808"/>
          <a:ext cx="5988412" cy="584214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189182-18D6-4141-A0C1-40EF8FDC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기업 구조 개혁의 </a:t>
            </a:r>
            <a:r>
              <a:rPr lang="en-US" altLang="ko-KR" b="1"/>
              <a:t>5</a:t>
            </a:r>
            <a:r>
              <a:rPr lang="ko-KR" altLang="en-US" b="1"/>
              <a:t>대 원칙</a:t>
            </a: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953294648"/>
              </p:ext>
            </p:extLst>
          </p:nvPr>
        </p:nvGraphicFramePr>
        <p:xfrm>
          <a:off x="1254631" y="2242868"/>
          <a:ext cx="6509144" cy="3894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1192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TM02900722[[fn=이온(회의실)]]</Template>
  <TotalTime>52</TotalTime>
  <Words>24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Century Gothic</vt:lpstr>
      <vt:lpstr>Wingdings 3</vt:lpstr>
      <vt:lpstr>이온(회의실)</vt:lpstr>
      <vt:lpstr>기업 구조 개혁의 5대 원칙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기업 구조 개혁의 5대 원칙</dc:title>
  <dc:creator>kwonos@hanbit.co.kr</dc:creator>
  <cp:lastModifiedBy>YUHAN</cp:lastModifiedBy>
  <cp:revision>4</cp:revision>
  <dcterms:created xsi:type="dcterms:W3CDTF">2020-11-13T03:19:14Z</dcterms:created>
  <dcterms:modified xsi:type="dcterms:W3CDTF">2023-05-15T06:06:10Z</dcterms:modified>
</cp:coreProperties>
</file>