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96B9-9D26-4017-AAF0-80B8D8A81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8E8016-D528-472D-8DEC-0736A716A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2FFB4-FFF8-4B45-A136-79799E87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80334-B53C-4FD3-B05A-4542A45E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6E94-F5E3-43FF-B635-E0304F8B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2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9E795-29C9-412E-801C-EF7B1FC9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C4E7AA-B39D-49B2-9E94-A16D2D7E9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F0E0F-B1A0-46E4-AB4D-79B78217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74F42-D073-489E-8162-1965EAF4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13818-D4B2-48AB-8032-F9D21C82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5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2F27AA-3362-4AD6-BAE3-F42EFE2A4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FCF5F-25F3-4258-8AC8-DDABCACC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A0A4D-5505-4823-AC3F-8553D270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E7272-D67C-4CF3-8CCB-D62370A0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A5C39-8967-47B0-B188-D42EEE0A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1887A-C54E-4F5B-9D33-AC96B912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8034C-6271-4EC1-B500-7ECE0C1BF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8A67E-9047-4DD3-AE4A-D961AA78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F79AF-577B-4293-A564-8611BB0D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E9A5A-BFA7-49F6-964E-9358CC70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9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BCF01-F210-48D6-9ABC-D96BD42F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5C7BA-DC80-40DF-B85F-E022DE27F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57BFD-C9A7-4F9D-963B-E3867CAE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DA977-FF53-4DBC-ABF0-C132A41A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B706A-5AAC-4A32-85FD-AFD1DCC1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5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5C122-0081-48A6-89B3-BCD48F65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A065C-0278-4BB7-817B-A5D59F39C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DA2E8-298C-4C0E-BEF7-E947D4D07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29E9C-29C4-42ED-BA0E-689605C8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101F6-84F0-4C64-966C-C26800D4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FA2C3-1F6C-4227-835E-54BC34D1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7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18F99-D1E7-4088-816F-8C708C43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A5060-9B9A-4B1D-AD3C-FD17020DA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A4894-AB73-430B-9F78-23420A660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E42C1D-EEAA-43D4-81B5-5902E3232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CE0498-2E13-4F0A-984A-C3EA62933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B0FF3E-381F-4737-AC77-325B417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860150-5150-4B7D-A4E0-05EC6BE5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0F5E32-55B9-481F-ADCF-61BED982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3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E5460-84B1-49EE-99C1-DD627557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4E7C22-8C55-4E48-859A-8669A9AC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394E4-741A-4211-8A58-0BD7204F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11717-7A27-49EA-B787-AB3F3526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8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A58B98-2624-456C-8F4E-30927BA1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ED90A8-7385-461D-A99E-E0C5A861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4BE34-FD30-4A48-AF64-6C8F27D7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93923-A9B2-48FE-8F02-1A7DF86E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8315B-A297-47A1-AD8C-B5A68FC5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83EF6-25D4-4946-A41F-065F3AD05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CB5CA-0BDA-430D-AA05-76DEE5CF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0A216-AEDC-48CD-91A9-053C9FE5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F3288-AF32-4E07-AE7A-5E0A5B64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7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E3CDC-02D6-4811-85D7-DB106993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96ABD-E8F1-42B5-A74F-01768FC80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D1EDF-506B-4969-B4F8-18A3E71E5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D2D61-155C-41B7-BABD-083D2BF3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772E0-EE7C-47F3-8CC3-595D5D0C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331B6-13BC-49A3-A7E7-98CCF32D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A794E-3A70-41B0-A94D-C45BA3A0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9FFDE-1D78-445A-9D9E-9D9C9392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8E988-B059-48C3-8E40-6423D6C89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9037-52D4-4700-BA34-DC488A96479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E939F-1A4C-4E91-AC08-6607B8740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5F729-CA34-4DF9-B3F0-21E88125B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550B-4936-48A3-AB62-BFEA6287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3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476D240-69AE-427B-93F7-3327B9BF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조직도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734DD73-F851-424F-9A07-BA568EF7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5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조직도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kwonos@hanbit.co.kr</dc:creator>
  <cp:lastModifiedBy>kwonos@hanbit.co.kr</cp:lastModifiedBy>
  <cp:revision>2</cp:revision>
  <dcterms:created xsi:type="dcterms:W3CDTF">2020-11-13T05:00:42Z</dcterms:created>
  <dcterms:modified xsi:type="dcterms:W3CDTF">2020-11-13T05:07:44Z</dcterms:modified>
</cp:coreProperties>
</file>