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6A131-4C96-4B9D-9DCB-8FD73E904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3C4706-BCB6-48DB-9CC3-F289C4D6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3ACFB-9775-47E4-B1AF-B353D3AD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741-BFB9-4F68-BD42-C0815A73817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3AA72-E141-4E4E-8E05-F0DA8F6D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5D4BF-E3E4-4542-A1D7-6328A1A2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519-0360-466A-B922-30905D289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C591C-542E-45C7-8C90-11CDA277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A1D6B-BCAD-43C3-B768-4D0FB701A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7AA9C-A3DE-4CB3-B1BD-17F1A9DF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741-BFB9-4F68-BD42-C0815A73817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6A859-4C67-4A15-8D59-9764E7C5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68902-FDDC-4725-9E4C-873BD504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519-0360-466A-B922-30905D289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1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E9C42-E101-4599-B7B1-D735194E4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3C786-7F25-4B33-9AEE-21E8D5DE3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FC5C0-DD15-4315-ABED-909BD089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741-BFB9-4F68-BD42-C0815A73817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58F19-9705-4BC5-8634-60E28FF6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39F86-7A77-4D6E-A24A-49474F88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519-0360-466A-B922-30905D289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1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FA521-C033-4DAA-9870-C5E2D55F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59F40-624F-4D52-9451-42584CC0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26E4A-D69F-4063-BB0B-04FAB315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741-BFB9-4F68-BD42-C0815A73817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D2497-75FA-4FB5-8F5A-53ECF4CE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6F381-BBA7-4814-A3B1-201D97BD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519-0360-466A-B922-30905D289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4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4C6BC-A052-46C3-98A1-1FEF8380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364CC3-5928-4EE2-BB53-9123CEBB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A925A-F056-4D6F-8899-C4BE9740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741-BFB9-4F68-BD42-C0815A73817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CC805-2D64-4AAD-8157-BDD905E9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61F86-4533-4BB4-BF3E-84967E5F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519-0360-466A-B922-30905D289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CB11-5A03-49DF-B301-EF29763A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1DB6E-468A-4110-9CB6-391F48BC4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FA498-802F-4B44-A9A7-014807C8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77776-A35B-4BE2-B6ED-21687EED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741-BFB9-4F68-BD42-C0815A73817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8B82F-A1E4-4E10-8610-828522E5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E9AD8-72EE-459B-9951-29451FDF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519-0360-466A-B922-30905D289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0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4382-3D6B-49CD-A327-4613A17D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A379C-D39C-48F5-8E94-2826931F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81407-1FE4-45A3-9226-B9DBAAE8B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12940A-DA91-4E7C-86E9-05A8FBF0C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C23AAB-6F24-40C0-AAD3-A299AA85F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CDCCE5-444A-4B8F-9179-07B15A09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741-BFB9-4F68-BD42-C0815A73817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05DB12-158D-4D13-B66D-8657C070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260D8A-5FD6-4B01-8B2E-B4AAF38E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519-0360-466A-B922-30905D289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2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3301-B58D-4490-BAB4-8694B4AD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27FFA2-24AC-494D-8703-80796D95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741-BFB9-4F68-BD42-C0815A73817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9AA42E-5654-4E82-B420-BCFD677E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6176C0-D605-4D76-860F-CF0A26DA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519-0360-466A-B922-30905D289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70A5E3-A2E7-4236-8FF8-A456F896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741-BFB9-4F68-BD42-C0815A73817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2E36E5-D078-48E0-A486-64F83733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D2F54-7188-4299-9E2D-81B8DB7C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519-0360-466A-B922-30905D289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80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324C-457C-41FB-BE6F-053259BF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97223-3D8F-488B-A0B7-65236342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8E79A-9C4A-4022-9247-FB2602901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8639B-5981-4047-B0A1-21C5B8FB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741-BFB9-4F68-BD42-C0815A73817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96367-3346-42DC-B7BB-8B006D59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865A0-23F3-4C2E-BA12-24023372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519-0360-466A-B922-30905D289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9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72A33-5369-4CF6-A259-2C499CE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1287A5-8975-4461-97AC-DC7D83455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11F862-DC16-4461-A4F1-420BAC0E7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183A1-E927-44B5-BADB-3EC5D7B5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741-BFB9-4F68-BD42-C0815A73817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89ED33-FD0B-4099-B28D-FD84A26A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A5D2F-EED3-403D-AFD0-9D9D6CDB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519-0360-466A-B922-30905D289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1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571D2-3BBA-4C96-8520-318A20C3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BAF1F-9F4D-4F12-9BB1-707527C9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DBB45-8D4E-4580-92AE-F6E5217D7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3741-BFB9-4F68-BD42-C0815A73817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D7A82-833E-43F5-B533-997827F58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035D0-395E-40B7-892F-3E882558F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8519-0360-466A-B922-30905D289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3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38EC0081-8D73-4795-890F-F21E285A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인기있는 지역 축제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4E075833-9E2A-42BB-8D9D-E9ED3516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서울 빛초롱축제</a:t>
            </a:r>
            <a:endParaRPr lang="en-US" altLang="ko-KR"/>
          </a:p>
          <a:p>
            <a:r>
              <a:rPr lang="ko-KR" altLang="en-US"/>
              <a:t>울산 옹기축제</a:t>
            </a:r>
            <a:endParaRPr lang="en-US" altLang="ko-KR"/>
          </a:p>
          <a:p>
            <a:r>
              <a:rPr lang="ko-KR" altLang="en-US"/>
              <a:t>서귀포 칠십리축제</a:t>
            </a:r>
            <a:endParaRPr lang="en-US" altLang="ko-KR"/>
          </a:p>
          <a:p>
            <a:r>
              <a:rPr lang="ko-KR" altLang="en-US"/>
              <a:t>단양 온달문화축제</a:t>
            </a:r>
            <a:endParaRPr lang="en-US" altLang="ko-KR"/>
          </a:p>
          <a:p>
            <a:r>
              <a:rPr lang="ko-KR" altLang="en-US"/>
              <a:t>곡성 세계장미축제</a:t>
            </a:r>
            <a:endParaRPr lang="en-US" altLang="ko-KR"/>
          </a:p>
          <a:p>
            <a:r>
              <a:rPr lang="ko-KR" altLang="en-US"/>
              <a:t>함평 나비대축제</a:t>
            </a:r>
          </a:p>
        </p:txBody>
      </p:sp>
    </p:spTree>
    <p:extLst>
      <p:ext uri="{BB962C8B-B14F-4D97-AF65-F5344CB8AC3E}">
        <p14:creationId xmlns:p14="http://schemas.microsoft.com/office/powerpoint/2010/main" val="230527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인기있는 지역 축제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조직도</dc:title>
  <dc:creator>kwonos@hanbit.co.kr</dc:creator>
  <cp:lastModifiedBy>kwonos@hanbit.co.kr</cp:lastModifiedBy>
  <cp:revision>5</cp:revision>
  <dcterms:created xsi:type="dcterms:W3CDTF">2020-11-13T05:00:01Z</dcterms:created>
  <dcterms:modified xsi:type="dcterms:W3CDTF">2020-11-13T07:06:45Z</dcterms:modified>
</cp:coreProperties>
</file>