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C6499-D5CD-423D-A2CC-CE2B5D48D049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72FC71B-9FEB-458C-88A5-BD9009887581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혼합</a:t>
          </a:r>
          <a:r>
            <a:rPr lang="en-US" altLang="ko-KR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/>
          </a:r>
          <a:br>
            <a:rPr lang="en-US" altLang="ko-KR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2B2B35F-9907-48C5-90D3-8BAFDAC5EF70}" type="parTrans" cxnId="{B086CE20-82B3-46E3-8AA5-DB01E3BCE133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40496AB-BF1C-49C9-B97A-83A1B9C13CA5}" type="sibTrans" cxnId="{B086CE20-82B3-46E3-8AA5-DB01E3BCE133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1608510-C6AB-46EE-9656-758FAC60E249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F330589-7C1A-4EEB-843F-55B798AD58F9}" type="parTrans" cxnId="{C71FEEEF-3881-4CA5-AE0D-CBBDB749B247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135F5DB4-988E-42FD-B353-CF4C77DC88E0}" type="sibTrans" cxnId="{C71FEEEF-3881-4CA5-AE0D-CBBDB749B247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0EB99F0-E227-4C74-9A19-F984B8824E7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증강</a:t>
          </a:r>
          <a:r>
            <a:rPr lang="en-US" altLang="ko-KR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/>
          </a:r>
          <a:br>
            <a:rPr lang="en-US" altLang="ko-KR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F7C14B4-871C-4938-A781-2C9041529FBA}" type="parTrans" cxnId="{DA69946E-9593-4873-9D72-DDD30B8C896E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4D07679-FC18-47F4-B54F-39D1E642F31A}" type="sibTrans" cxnId="{DA69946E-9593-4873-9D72-DDD30B8C896E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1176A7C-008A-491F-96C1-35D567C8DEE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가상</a:t>
          </a:r>
          <a:r>
            <a:rPr lang="en-US" altLang="ko-KR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/>
          </a:r>
          <a:br>
            <a:rPr lang="en-US" altLang="ko-KR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3886461D-F8D7-41D2-9AC7-726E7EAF0CAC}" type="parTrans" cxnId="{04251B12-875D-4009-8164-6C6073F6610C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645169F-46DF-4D81-A61A-43F553DADF50}" type="sibTrans" cxnId="{04251B12-875D-4009-8164-6C6073F6610C}">
      <dgm:prSet/>
      <dgm:spPr/>
      <dgm:t>
        <a:bodyPr/>
        <a:lstStyle/>
        <a:p>
          <a:pPr latinLnBrk="1"/>
          <a:endParaRPr lang="ko-KR" altLang="en-US" sz="180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7B10DF7A-F36D-42E0-8EF2-7A5092F68C50}" type="pres">
      <dgm:prSet presAssocID="{23FC6499-D5CD-423D-A2CC-CE2B5D48D04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904223-8CD7-4723-98E8-F10B55D8508D}" type="pres">
      <dgm:prSet presAssocID="{E72FC71B-9FEB-458C-88A5-BD9009887581}" presName="centerShape" presStyleLbl="node0" presStyleIdx="0" presStyleCnt="1"/>
      <dgm:spPr/>
    </dgm:pt>
    <dgm:pt modelId="{98652F30-E754-4E9E-A58D-91D8B0F52722}" type="pres">
      <dgm:prSet presAssocID="{8F330589-7C1A-4EEB-843F-55B798AD58F9}" presName="parTrans" presStyleLbl="bgSibTrans2D1" presStyleIdx="0" presStyleCnt="3"/>
      <dgm:spPr/>
    </dgm:pt>
    <dgm:pt modelId="{88781BD0-AFA4-44A9-8D6C-B066325CB417}" type="pres">
      <dgm:prSet presAssocID="{F1608510-C6AB-46EE-9656-758FAC60E249}" presName="node" presStyleLbl="node1" presStyleIdx="0" presStyleCnt="3">
        <dgm:presLayoutVars>
          <dgm:bulletEnabled val="1"/>
        </dgm:presLayoutVars>
      </dgm:prSet>
      <dgm:spPr/>
    </dgm:pt>
    <dgm:pt modelId="{FE2B1E15-843A-4CCC-BF3C-5945DDE16440}" type="pres">
      <dgm:prSet presAssocID="{0F7C14B4-871C-4938-A781-2C9041529FBA}" presName="parTrans" presStyleLbl="bgSibTrans2D1" presStyleIdx="1" presStyleCnt="3"/>
      <dgm:spPr/>
    </dgm:pt>
    <dgm:pt modelId="{CF90E662-4A72-45F0-8E77-222E7A7A299C}" type="pres">
      <dgm:prSet presAssocID="{00EB99F0-E227-4C74-9A19-F984B8824E76}" presName="node" presStyleLbl="node1" presStyleIdx="1" presStyleCnt="3">
        <dgm:presLayoutVars>
          <dgm:bulletEnabled val="1"/>
        </dgm:presLayoutVars>
      </dgm:prSet>
      <dgm:spPr/>
    </dgm:pt>
    <dgm:pt modelId="{BDD3741C-4585-47E3-A4FC-D425201D3273}" type="pres">
      <dgm:prSet presAssocID="{3886461D-F8D7-41D2-9AC7-726E7EAF0CAC}" presName="parTrans" presStyleLbl="bgSibTrans2D1" presStyleIdx="2" presStyleCnt="3"/>
      <dgm:spPr/>
    </dgm:pt>
    <dgm:pt modelId="{596EC623-2C26-4EE5-A3D9-BE07DA465544}" type="pres">
      <dgm:prSet presAssocID="{F1176A7C-008A-491F-96C1-35D567C8DEE0}" presName="node" presStyleLbl="node1" presStyleIdx="2" presStyleCnt="3">
        <dgm:presLayoutVars>
          <dgm:bulletEnabled val="1"/>
        </dgm:presLayoutVars>
      </dgm:prSet>
      <dgm:spPr/>
    </dgm:pt>
  </dgm:ptLst>
  <dgm:cxnLst>
    <dgm:cxn modelId="{29374111-EEE5-4E2A-932C-0DA8A8647110}" type="presOf" srcId="{0F7C14B4-871C-4938-A781-2C9041529FBA}" destId="{FE2B1E15-843A-4CCC-BF3C-5945DDE16440}" srcOrd="0" destOrd="0" presId="urn:microsoft.com/office/officeart/2005/8/layout/radial4"/>
    <dgm:cxn modelId="{DA69946E-9593-4873-9D72-DDD30B8C896E}" srcId="{E72FC71B-9FEB-458C-88A5-BD9009887581}" destId="{00EB99F0-E227-4C74-9A19-F984B8824E76}" srcOrd="1" destOrd="0" parTransId="{0F7C14B4-871C-4938-A781-2C9041529FBA}" sibTransId="{44D07679-FC18-47F4-B54F-39D1E642F31A}"/>
    <dgm:cxn modelId="{C71FEEEF-3881-4CA5-AE0D-CBBDB749B247}" srcId="{E72FC71B-9FEB-458C-88A5-BD9009887581}" destId="{F1608510-C6AB-46EE-9656-758FAC60E249}" srcOrd="0" destOrd="0" parTransId="{8F330589-7C1A-4EEB-843F-55B798AD58F9}" sibTransId="{135F5DB4-988E-42FD-B353-CF4C77DC88E0}"/>
    <dgm:cxn modelId="{F1DD289C-DF65-4E4B-A6EE-9A86186962A6}" type="presOf" srcId="{23FC6499-D5CD-423D-A2CC-CE2B5D48D049}" destId="{7B10DF7A-F36D-42E0-8EF2-7A5092F68C50}" srcOrd="0" destOrd="0" presId="urn:microsoft.com/office/officeart/2005/8/layout/radial4"/>
    <dgm:cxn modelId="{37CD57A7-33C9-45E5-9C1F-CBCAB5C34179}" type="presOf" srcId="{8F330589-7C1A-4EEB-843F-55B798AD58F9}" destId="{98652F30-E754-4E9E-A58D-91D8B0F52722}" srcOrd="0" destOrd="0" presId="urn:microsoft.com/office/officeart/2005/8/layout/radial4"/>
    <dgm:cxn modelId="{E564C9E7-1CAA-4845-855E-150148F29D9B}" type="presOf" srcId="{E72FC71B-9FEB-458C-88A5-BD9009887581}" destId="{C7904223-8CD7-4723-98E8-F10B55D8508D}" srcOrd="0" destOrd="0" presId="urn:microsoft.com/office/officeart/2005/8/layout/radial4"/>
    <dgm:cxn modelId="{B086CE20-82B3-46E3-8AA5-DB01E3BCE133}" srcId="{23FC6499-D5CD-423D-A2CC-CE2B5D48D049}" destId="{E72FC71B-9FEB-458C-88A5-BD9009887581}" srcOrd="0" destOrd="0" parTransId="{F2B2B35F-9907-48C5-90D3-8BAFDAC5EF70}" sibTransId="{F40496AB-BF1C-49C9-B97A-83A1B9C13CA5}"/>
    <dgm:cxn modelId="{F326D107-A31C-4B01-9C5A-F29A7F97280C}" type="presOf" srcId="{00EB99F0-E227-4C74-9A19-F984B8824E76}" destId="{CF90E662-4A72-45F0-8E77-222E7A7A299C}" srcOrd="0" destOrd="0" presId="urn:microsoft.com/office/officeart/2005/8/layout/radial4"/>
    <dgm:cxn modelId="{47CABE07-86F1-4D5B-899B-A2018E371F5C}" type="presOf" srcId="{F1176A7C-008A-491F-96C1-35D567C8DEE0}" destId="{596EC623-2C26-4EE5-A3D9-BE07DA465544}" srcOrd="0" destOrd="0" presId="urn:microsoft.com/office/officeart/2005/8/layout/radial4"/>
    <dgm:cxn modelId="{04251B12-875D-4009-8164-6C6073F6610C}" srcId="{E72FC71B-9FEB-458C-88A5-BD9009887581}" destId="{F1176A7C-008A-491F-96C1-35D567C8DEE0}" srcOrd="2" destOrd="0" parTransId="{3886461D-F8D7-41D2-9AC7-726E7EAF0CAC}" sibTransId="{4645169F-46DF-4D81-A61A-43F553DADF50}"/>
    <dgm:cxn modelId="{48E518C6-70A6-4962-BC2B-2A74EA063F7C}" type="presOf" srcId="{F1608510-C6AB-46EE-9656-758FAC60E249}" destId="{88781BD0-AFA4-44A9-8D6C-B066325CB417}" srcOrd="0" destOrd="0" presId="urn:microsoft.com/office/officeart/2005/8/layout/radial4"/>
    <dgm:cxn modelId="{BAE01C7F-5641-4E39-81CF-A42FD69085A2}" type="presOf" srcId="{3886461D-F8D7-41D2-9AC7-726E7EAF0CAC}" destId="{BDD3741C-4585-47E3-A4FC-D425201D3273}" srcOrd="0" destOrd="0" presId="urn:microsoft.com/office/officeart/2005/8/layout/radial4"/>
    <dgm:cxn modelId="{56C4958F-22FE-44AD-80DD-3CBFB2523719}" type="presParOf" srcId="{7B10DF7A-F36D-42E0-8EF2-7A5092F68C50}" destId="{C7904223-8CD7-4723-98E8-F10B55D8508D}" srcOrd="0" destOrd="0" presId="urn:microsoft.com/office/officeart/2005/8/layout/radial4"/>
    <dgm:cxn modelId="{E54C551A-7AF5-4928-972F-AB5E1D9549AF}" type="presParOf" srcId="{7B10DF7A-F36D-42E0-8EF2-7A5092F68C50}" destId="{98652F30-E754-4E9E-A58D-91D8B0F52722}" srcOrd="1" destOrd="0" presId="urn:microsoft.com/office/officeart/2005/8/layout/radial4"/>
    <dgm:cxn modelId="{8AD6B937-CF36-4C87-80C4-F321C8CBE4E1}" type="presParOf" srcId="{7B10DF7A-F36D-42E0-8EF2-7A5092F68C50}" destId="{88781BD0-AFA4-44A9-8D6C-B066325CB417}" srcOrd="2" destOrd="0" presId="urn:microsoft.com/office/officeart/2005/8/layout/radial4"/>
    <dgm:cxn modelId="{5778FEB5-8FB3-4EC3-BC24-C514D6A034BA}" type="presParOf" srcId="{7B10DF7A-F36D-42E0-8EF2-7A5092F68C50}" destId="{FE2B1E15-843A-4CCC-BF3C-5945DDE16440}" srcOrd="3" destOrd="0" presId="urn:microsoft.com/office/officeart/2005/8/layout/radial4"/>
    <dgm:cxn modelId="{C57FFD74-7891-4150-9306-8FF11E352894}" type="presParOf" srcId="{7B10DF7A-F36D-42E0-8EF2-7A5092F68C50}" destId="{CF90E662-4A72-45F0-8E77-222E7A7A299C}" srcOrd="4" destOrd="0" presId="urn:microsoft.com/office/officeart/2005/8/layout/radial4"/>
    <dgm:cxn modelId="{3294FD16-3219-4FCE-B263-9749C3670BB8}" type="presParOf" srcId="{7B10DF7A-F36D-42E0-8EF2-7A5092F68C50}" destId="{BDD3741C-4585-47E3-A4FC-D425201D3273}" srcOrd="5" destOrd="0" presId="urn:microsoft.com/office/officeart/2005/8/layout/radial4"/>
    <dgm:cxn modelId="{FA83943D-457B-4134-8DAC-94F0D4C01A16}" type="presParOf" srcId="{7B10DF7A-F36D-42E0-8EF2-7A5092F68C50}" destId="{596EC623-2C26-4EE5-A3D9-BE07DA46554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7C3723-B45E-410F-BE3A-E698ABFEC8B7}" type="doc">
      <dgm:prSet loTypeId="urn:microsoft.com/office/officeart/2005/8/layout/venn3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AAC9639E-B0BE-47EE-8A46-B38FD254D7E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항공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DE0C8C2D-51E7-456C-A414-B7196F239B47}" type="parTrans" cxnId="{CC4266FA-68CA-402F-9E8D-51AE8096ACE0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CC36BFBC-C1EF-4892-AEC4-2C6162DD170D}" type="sibTrans" cxnId="{CC4266FA-68CA-402F-9E8D-51AE8096ACE0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B62D5EE2-896F-422D-913C-05B45712B9AA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교육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F4D4F79-E270-4A34-8ECB-7CE4A675746A}" type="parTrans" cxnId="{F88AA6B5-6CCF-4090-811B-5AA037FA2032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D208FD85-51F7-4D14-97F2-F0ABE1F97022}" type="sibTrans" cxnId="{F88AA6B5-6CCF-4090-811B-5AA037FA2032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4D8A8C2-1053-4BA6-8FAD-1F14A74D3F4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제조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45E71C4-6BEC-4B01-AED8-69E00D4DC75D}" type="parTrans" cxnId="{677A9E95-16EC-4BEB-A594-E19297188384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B3660C2B-A424-4A7A-888B-31AF29E09B5B}" type="sibTrans" cxnId="{677A9E95-16EC-4BEB-A594-E19297188384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E9DE919-E477-4328-BD90-6AB567C56DDB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게임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2D47D802-AE07-4255-AF63-0F0E4E7B0896}" type="parTrans" cxnId="{C28667A1-7ACC-4735-9FD0-EE97E5F0ACBF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B135B30F-C037-4743-A027-A49219DB7E16}" type="sibTrans" cxnId="{C28667A1-7ACC-4735-9FD0-EE97E5F0ACBF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68F1BE10-1CB7-475E-AF0B-9E0D38994E5C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영상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3A91F6C3-D458-4F75-9032-49914509638E}" type="parTrans" cxnId="{05D06256-0248-4D06-99BF-59B2A03B98E1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57AF5ABA-2E23-4DBB-B0EE-7F69B0EA8BC8}" type="sibTrans" cxnId="{05D06256-0248-4D06-99BF-59B2A03B98E1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36B8B757-0292-4E18-8AA3-DB086AC2FC79}" type="pres">
      <dgm:prSet presAssocID="{057C3723-B45E-410F-BE3A-E698ABFEC8B7}" presName="Name0" presStyleCnt="0">
        <dgm:presLayoutVars>
          <dgm:dir/>
          <dgm:resizeHandles val="exact"/>
        </dgm:presLayoutVars>
      </dgm:prSet>
      <dgm:spPr/>
    </dgm:pt>
    <dgm:pt modelId="{8F5FEEB0-C2EC-494B-9D01-9D75EC553DC3}" type="pres">
      <dgm:prSet presAssocID="{AAC9639E-B0BE-47EE-8A46-B38FD254D7EE}" presName="Name5" presStyleLbl="vennNode1" presStyleIdx="0" presStyleCnt="5">
        <dgm:presLayoutVars>
          <dgm:bulletEnabled val="1"/>
        </dgm:presLayoutVars>
      </dgm:prSet>
      <dgm:spPr/>
    </dgm:pt>
    <dgm:pt modelId="{735D4A58-06CC-4AA3-8351-8B205A2F01A3}" type="pres">
      <dgm:prSet presAssocID="{CC36BFBC-C1EF-4892-AEC4-2C6162DD170D}" presName="space" presStyleCnt="0"/>
      <dgm:spPr/>
    </dgm:pt>
    <dgm:pt modelId="{064B9D35-8F93-4591-B79E-11CFBE6F7256}" type="pres">
      <dgm:prSet presAssocID="{B62D5EE2-896F-422D-913C-05B45712B9AA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91A8AD-0D0B-40E9-973C-1E7BA5AE8D06}" type="pres">
      <dgm:prSet presAssocID="{D208FD85-51F7-4D14-97F2-F0ABE1F97022}" presName="space" presStyleCnt="0"/>
      <dgm:spPr/>
    </dgm:pt>
    <dgm:pt modelId="{E7226708-315D-441B-9637-BD62EB00CAEF}" type="pres">
      <dgm:prSet presAssocID="{A4D8A8C2-1053-4BA6-8FAD-1F14A74D3F4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6DC481-2C5F-4682-8DE7-F85E5CB2BF05}" type="pres">
      <dgm:prSet presAssocID="{B3660C2B-A424-4A7A-888B-31AF29E09B5B}" presName="space" presStyleCnt="0"/>
      <dgm:spPr/>
    </dgm:pt>
    <dgm:pt modelId="{B4C44A57-3A32-4CA9-8C54-57EB5419554B}" type="pres">
      <dgm:prSet presAssocID="{AE9DE919-E477-4328-BD90-6AB567C56DDB}" presName="Name5" presStyleLbl="vennNode1" presStyleIdx="3" presStyleCnt="5">
        <dgm:presLayoutVars>
          <dgm:bulletEnabled val="1"/>
        </dgm:presLayoutVars>
      </dgm:prSet>
      <dgm:spPr/>
    </dgm:pt>
    <dgm:pt modelId="{8FC7CDE3-EBE9-445F-B03B-10DA8437D7FE}" type="pres">
      <dgm:prSet presAssocID="{B135B30F-C037-4743-A027-A49219DB7E16}" presName="space" presStyleCnt="0"/>
      <dgm:spPr/>
    </dgm:pt>
    <dgm:pt modelId="{3549B75F-34EC-4EEB-8293-E442E01CE110}" type="pres">
      <dgm:prSet presAssocID="{68F1BE10-1CB7-475E-AF0B-9E0D38994E5C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C28667A1-7ACC-4735-9FD0-EE97E5F0ACBF}" srcId="{057C3723-B45E-410F-BE3A-E698ABFEC8B7}" destId="{AE9DE919-E477-4328-BD90-6AB567C56DDB}" srcOrd="3" destOrd="0" parTransId="{2D47D802-AE07-4255-AF63-0F0E4E7B0896}" sibTransId="{B135B30F-C037-4743-A027-A49219DB7E16}"/>
    <dgm:cxn modelId="{F88AA6B5-6CCF-4090-811B-5AA037FA2032}" srcId="{057C3723-B45E-410F-BE3A-E698ABFEC8B7}" destId="{B62D5EE2-896F-422D-913C-05B45712B9AA}" srcOrd="1" destOrd="0" parTransId="{4F4D4F79-E270-4A34-8ECB-7CE4A675746A}" sibTransId="{D208FD85-51F7-4D14-97F2-F0ABE1F97022}"/>
    <dgm:cxn modelId="{3F94E63E-9921-4D01-AC84-1C32F58116F8}" type="presOf" srcId="{AAC9639E-B0BE-47EE-8A46-B38FD254D7EE}" destId="{8F5FEEB0-C2EC-494B-9D01-9D75EC553DC3}" srcOrd="0" destOrd="0" presId="urn:microsoft.com/office/officeart/2005/8/layout/venn3"/>
    <dgm:cxn modelId="{B87C7F5F-4B7B-4E83-8FAE-EF38334D87AC}" type="presOf" srcId="{A4D8A8C2-1053-4BA6-8FAD-1F14A74D3F40}" destId="{E7226708-315D-441B-9637-BD62EB00CAEF}" srcOrd="0" destOrd="0" presId="urn:microsoft.com/office/officeart/2005/8/layout/venn3"/>
    <dgm:cxn modelId="{B332E915-CE00-4ED5-8C69-1BB2165305D5}" type="presOf" srcId="{057C3723-B45E-410F-BE3A-E698ABFEC8B7}" destId="{36B8B757-0292-4E18-8AA3-DB086AC2FC79}" srcOrd="0" destOrd="0" presId="urn:microsoft.com/office/officeart/2005/8/layout/venn3"/>
    <dgm:cxn modelId="{94BBD4DD-CC88-489A-BF1F-EC9E31E67E33}" type="presOf" srcId="{AE9DE919-E477-4328-BD90-6AB567C56DDB}" destId="{B4C44A57-3A32-4CA9-8C54-57EB5419554B}" srcOrd="0" destOrd="0" presId="urn:microsoft.com/office/officeart/2005/8/layout/venn3"/>
    <dgm:cxn modelId="{05D06256-0248-4D06-99BF-59B2A03B98E1}" srcId="{057C3723-B45E-410F-BE3A-E698ABFEC8B7}" destId="{68F1BE10-1CB7-475E-AF0B-9E0D38994E5C}" srcOrd="4" destOrd="0" parTransId="{3A91F6C3-D458-4F75-9032-49914509638E}" sibTransId="{57AF5ABA-2E23-4DBB-B0EE-7F69B0EA8BC8}"/>
    <dgm:cxn modelId="{CC4266FA-68CA-402F-9E8D-51AE8096ACE0}" srcId="{057C3723-B45E-410F-BE3A-E698ABFEC8B7}" destId="{AAC9639E-B0BE-47EE-8A46-B38FD254D7EE}" srcOrd="0" destOrd="0" parTransId="{DE0C8C2D-51E7-456C-A414-B7196F239B47}" sibTransId="{CC36BFBC-C1EF-4892-AEC4-2C6162DD170D}"/>
    <dgm:cxn modelId="{677A9E95-16EC-4BEB-A594-E19297188384}" srcId="{057C3723-B45E-410F-BE3A-E698ABFEC8B7}" destId="{A4D8A8C2-1053-4BA6-8FAD-1F14A74D3F40}" srcOrd="2" destOrd="0" parTransId="{E45E71C4-6BEC-4B01-AED8-69E00D4DC75D}" sibTransId="{B3660C2B-A424-4A7A-888B-31AF29E09B5B}"/>
    <dgm:cxn modelId="{81CCF62D-FD1D-4E53-B914-C4F97CEF5302}" type="presOf" srcId="{68F1BE10-1CB7-475E-AF0B-9E0D38994E5C}" destId="{3549B75F-34EC-4EEB-8293-E442E01CE110}" srcOrd="0" destOrd="0" presId="urn:microsoft.com/office/officeart/2005/8/layout/venn3"/>
    <dgm:cxn modelId="{AD45136E-4E70-4917-BFF6-BC13272429B5}" type="presOf" srcId="{B62D5EE2-896F-422D-913C-05B45712B9AA}" destId="{064B9D35-8F93-4591-B79E-11CFBE6F7256}" srcOrd="0" destOrd="0" presId="urn:microsoft.com/office/officeart/2005/8/layout/venn3"/>
    <dgm:cxn modelId="{FE4487C4-8FEA-47E3-B3C9-437F0C7E8E61}" type="presParOf" srcId="{36B8B757-0292-4E18-8AA3-DB086AC2FC79}" destId="{8F5FEEB0-C2EC-494B-9D01-9D75EC553DC3}" srcOrd="0" destOrd="0" presId="urn:microsoft.com/office/officeart/2005/8/layout/venn3"/>
    <dgm:cxn modelId="{6001C50A-CBEC-41DE-8822-AB0F2D361F69}" type="presParOf" srcId="{36B8B757-0292-4E18-8AA3-DB086AC2FC79}" destId="{735D4A58-06CC-4AA3-8351-8B205A2F01A3}" srcOrd="1" destOrd="0" presId="urn:microsoft.com/office/officeart/2005/8/layout/venn3"/>
    <dgm:cxn modelId="{BA4DF2D8-58D3-46E3-BA34-3F41E6D9D7C7}" type="presParOf" srcId="{36B8B757-0292-4E18-8AA3-DB086AC2FC79}" destId="{064B9D35-8F93-4591-B79E-11CFBE6F7256}" srcOrd="2" destOrd="0" presId="urn:microsoft.com/office/officeart/2005/8/layout/venn3"/>
    <dgm:cxn modelId="{912AD290-7B14-4EFF-8675-3A706661C268}" type="presParOf" srcId="{36B8B757-0292-4E18-8AA3-DB086AC2FC79}" destId="{3C91A8AD-0D0B-40E9-973C-1E7BA5AE8D06}" srcOrd="3" destOrd="0" presId="urn:microsoft.com/office/officeart/2005/8/layout/venn3"/>
    <dgm:cxn modelId="{375E8D42-7B68-41CA-96CB-215B805C8DFB}" type="presParOf" srcId="{36B8B757-0292-4E18-8AA3-DB086AC2FC79}" destId="{E7226708-315D-441B-9637-BD62EB00CAEF}" srcOrd="4" destOrd="0" presId="urn:microsoft.com/office/officeart/2005/8/layout/venn3"/>
    <dgm:cxn modelId="{64B92887-4103-437F-8F0E-46D75D26E6D2}" type="presParOf" srcId="{36B8B757-0292-4E18-8AA3-DB086AC2FC79}" destId="{626DC481-2C5F-4682-8DE7-F85E5CB2BF05}" srcOrd="5" destOrd="0" presId="urn:microsoft.com/office/officeart/2005/8/layout/venn3"/>
    <dgm:cxn modelId="{E37C8872-5349-4710-82C8-D293C2F9C8CD}" type="presParOf" srcId="{36B8B757-0292-4E18-8AA3-DB086AC2FC79}" destId="{B4C44A57-3A32-4CA9-8C54-57EB5419554B}" srcOrd="6" destOrd="0" presId="urn:microsoft.com/office/officeart/2005/8/layout/venn3"/>
    <dgm:cxn modelId="{7A3AEB89-077F-40D5-B243-9DE26BED531C}" type="presParOf" srcId="{36B8B757-0292-4E18-8AA3-DB086AC2FC79}" destId="{8FC7CDE3-EBE9-445F-B03B-10DA8437D7FE}" srcOrd="7" destOrd="0" presId="urn:microsoft.com/office/officeart/2005/8/layout/venn3"/>
    <dgm:cxn modelId="{A7D499C7-B659-4C4D-BE46-9ACD17A4D466}" type="presParOf" srcId="{36B8B757-0292-4E18-8AA3-DB086AC2FC79}" destId="{3549B75F-34EC-4EEB-8293-E442E01CE110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4223-8CD7-4723-98E8-F10B55D8508D}">
      <dsp:nvSpPr>
        <dsp:cNvPr id="0" name=""/>
        <dsp:cNvSpPr/>
      </dsp:nvSpPr>
      <dsp:spPr>
        <a:xfrm>
          <a:off x="1607856" y="1616260"/>
          <a:ext cx="1189373" cy="118937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혼합</a:t>
          </a:r>
          <a:r>
            <a:rPr lang="en-US" altLang="ko-KR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/>
          </a:r>
          <a:br>
            <a:rPr lang="en-US" altLang="ko-KR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kern="12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782036" y="1790440"/>
        <a:ext cx="841013" cy="841013"/>
      </dsp:txXfrm>
    </dsp:sp>
    <dsp:sp modelId="{98652F30-E754-4E9E-A58D-91D8B0F52722}">
      <dsp:nvSpPr>
        <dsp:cNvPr id="0" name=""/>
        <dsp:cNvSpPr/>
      </dsp:nvSpPr>
      <dsp:spPr>
        <a:xfrm rot="12900000">
          <a:off x="663686" y="1348596"/>
          <a:ext cx="1098684" cy="3389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81BD0-AFA4-44A9-8D6C-B066325CB417}">
      <dsp:nvSpPr>
        <dsp:cNvPr id="0" name=""/>
        <dsp:cNvSpPr/>
      </dsp:nvSpPr>
      <dsp:spPr>
        <a:xfrm>
          <a:off x="198081" y="751030"/>
          <a:ext cx="1129904" cy="903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kern="12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24556" y="777505"/>
        <a:ext cx="1076954" cy="850973"/>
      </dsp:txXfrm>
    </dsp:sp>
    <dsp:sp modelId="{FE2B1E15-843A-4CCC-BF3C-5945DDE16440}">
      <dsp:nvSpPr>
        <dsp:cNvPr id="0" name=""/>
        <dsp:cNvSpPr/>
      </dsp:nvSpPr>
      <dsp:spPr>
        <a:xfrm rot="16200000">
          <a:off x="1653200" y="833488"/>
          <a:ext cx="1098684" cy="3389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0E662-4A72-45F0-8E77-222E7A7A299C}">
      <dsp:nvSpPr>
        <dsp:cNvPr id="0" name=""/>
        <dsp:cNvSpPr/>
      </dsp:nvSpPr>
      <dsp:spPr>
        <a:xfrm>
          <a:off x="1637590" y="1669"/>
          <a:ext cx="1129904" cy="903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증강</a:t>
          </a:r>
          <a:r>
            <a:rPr lang="en-US" altLang="ko-KR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/>
          </a:r>
          <a:br>
            <a:rPr lang="en-US" altLang="ko-KR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kern="12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664065" y="28144"/>
        <a:ext cx="1076954" cy="850973"/>
      </dsp:txXfrm>
    </dsp:sp>
    <dsp:sp modelId="{BDD3741C-4585-47E3-A4FC-D425201D3273}">
      <dsp:nvSpPr>
        <dsp:cNvPr id="0" name=""/>
        <dsp:cNvSpPr/>
      </dsp:nvSpPr>
      <dsp:spPr>
        <a:xfrm rot="19500000">
          <a:off x="2642714" y="1348596"/>
          <a:ext cx="1098684" cy="3389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6EC623-2C26-4EE5-A3D9-BE07DA465544}">
      <dsp:nvSpPr>
        <dsp:cNvPr id="0" name=""/>
        <dsp:cNvSpPr/>
      </dsp:nvSpPr>
      <dsp:spPr>
        <a:xfrm>
          <a:off x="3077099" y="751030"/>
          <a:ext cx="1129904" cy="903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가상</a:t>
          </a:r>
          <a:r>
            <a:rPr lang="en-US" altLang="ko-KR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/>
          </a:r>
          <a:br>
            <a:rPr lang="en-US" altLang="ko-KR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kern="1200" dirty="0" smtClean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rPr>
            <a:t>현실</a:t>
          </a:r>
          <a:endParaRPr lang="ko-KR" altLang="en-US" sz="1800" kern="1200" dirty="0">
            <a:solidFill>
              <a:sysClr val="windowText" lastClr="000000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3103574" y="777505"/>
        <a:ext cx="1076954" cy="850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EEB0-C2EC-494B-9D01-9D75EC553DC3}">
      <dsp:nvSpPr>
        <dsp:cNvPr id="0" name=""/>
        <dsp:cNvSpPr/>
      </dsp:nvSpPr>
      <dsp:spPr>
        <a:xfrm>
          <a:off x="484" y="164900"/>
          <a:ext cx="944432" cy="94443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975" tIns="22860" rIns="51975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항공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38793" y="303209"/>
        <a:ext cx="667814" cy="667814"/>
      </dsp:txXfrm>
    </dsp:sp>
    <dsp:sp modelId="{064B9D35-8F93-4591-B79E-11CFBE6F7256}">
      <dsp:nvSpPr>
        <dsp:cNvPr id="0" name=""/>
        <dsp:cNvSpPr/>
      </dsp:nvSpPr>
      <dsp:spPr>
        <a:xfrm>
          <a:off x="756030" y="164900"/>
          <a:ext cx="944432" cy="944432"/>
        </a:xfrm>
        <a:prstGeom prst="ellipse">
          <a:avLst/>
        </a:prstGeom>
        <a:solidFill>
          <a:schemeClr val="accent4">
            <a:alpha val="50000"/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975" tIns="22860" rIns="51975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교육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894339" y="303209"/>
        <a:ext cx="667814" cy="667814"/>
      </dsp:txXfrm>
    </dsp:sp>
    <dsp:sp modelId="{E7226708-315D-441B-9637-BD62EB00CAEF}">
      <dsp:nvSpPr>
        <dsp:cNvPr id="0" name=""/>
        <dsp:cNvSpPr/>
      </dsp:nvSpPr>
      <dsp:spPr>
        <a:xfrm>
          <a:off x="1511575" y="164900"/>
          <a:ext cx="944432" cy="944432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975" tIns="22860" rIns="51975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제조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649884" y="303209"/>
        <a:ext cx="667814" cy="667814"/>
      </dsp:txXfrm>
    </dsp:sp>
    <dsp:sp modelId="{B4C44A57-3A32-4CA9-8C54-57EB5419554B}">
      <dsp:nvSpPr>
        <dsp:cNvPr id="0" name=""/>
        <dsp:cNvSpPr/>
      </dsp:nvSpPr>
      <dsp:spPr>
        <a:xfrm>
          <a:off x="2267121" y="164900"/>
          <a:ext cx="944432" cy="944432"/>
        </a:xfrm>
        <a:prstGeom prst="ellipse">
          <a:avLst/>
        </a:prstGeom>
        <a:solidFill>
          <a:schemeClr val="accent4">
            <a:alpha val="50000"/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975" tIns="22860" rIns="51975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게임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405430" y="303209"/>
        <a:ext cx="667814" cy="667814"/>
      </dsp:txXfrm>
    </dsp:sp>
    <dsp:sp modelId="{3549B75F-34EC-4EEB-8293-E442E01CE110}">
      <dsp:nvSpPr>
        <dsp:cNvPr id="0" name=""/>
        <dsp:cNvSpPr/>
      </dsp:nvSpPr>
      <dsp:spPr>
        <a:xfrm>
          <a:off x="3022667" y="164900"/>
          <a:ext cx="944432" cy="944432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975" tIns="22860" rIns="51975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영상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3160976" y="303209"/>
        <a:ext cx="667814" cy="667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0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1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2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8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2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4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EDC4-5FE8-41C1-B956-D285A215257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324D-E64C-4D95-8083-34C61FFC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구름 14"/>
          <p:cNvSpPr/>
          <p:nvPr/>
        </p:nvSpPr>
        <p:spPr>
          <a:xfrm>
            <a:off x="6540759" y="2000228"/>
            <a:ext cx="1492898" cy="989045"/>
          </a:xfrm>
          <a:prstGeom prst="cloud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 w="571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빗면 4"/>
          <p:cNvSpPr/>
          <p:nvPr/>
        </p:nvSpPr>
        <p:spPr>
          <a:xfrm>
            <a:off x="1240971" y="573578"/>
            <a:ext cx="1238596" cy="1238596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 2 5"/>
          <p:cNvSpPr/>
          <p:nvPr/>
        </p:nvSpPr>
        <p:spPr>
          <a:xfrm>
            <a:off x="3013788" y="698353"/>
            <a:ext cx="1492898" cy="989045"/>
          </a:xfrm>
          <a:prstGeom prst="irregularSeal2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571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833257" y="698353"/>
            <a:ext cx="1492898" cy="989045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571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빗면 7"/>
          <p:cNvSpPr/>
          <p:nvPr/>
        </p:nvSpPr>
        <p:spPr>
          <a:xfrm>
            <a:off x="6932644" y="573578"/>
            <a:ext cx="1238596" cy="1238596"/>
          </a:xfrm>
          <a:prstGeom prst="bevel">
            <a:avLst>
              <a:gd name="adj" fmla="val 3284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순차적 액세스 저장소 8"/>
          <p:cNvSpPr/>
          <p:nvPr/>
        </p:nvSpPr>
        <p:spPr>
          <a:xfrm>
            <a:off x="1474237" y="2500604"/>
            <a:ext cx="1250302" cy="1250302"/>
          </a:xfrm>
          <a:prstGeom prst="flowChartMagneticTap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해 9"/>
          <p:cNvSpPr/>
          <p:nvPr/>
        </p:nvSpPr>
        <p:spPr>
          <a:xfrm>
            <a:off x="5029200" y="2369975"/>
            <a:ext cx="1511559" cy="1511559"/>
          </a:xfrm>
          <a:prstGeom prst="sun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해 12"/>
          <p:cNvSpPr/>
          <p:nvPr/>
        </p:nvSpPr>
        <p:spPr>
          <a:xfrm>
            <a:off x="7184571" y="2379306"/>
            <a:ext cx="1371600" cy="1371600"/>
          </a:xfrm>
          <a:prstGeom prst="sun">
            <a:avLst>
              <a:gd name="adj" fmla="val 243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ㅜ</a:t>
            </a:r>
            <a:endParaRPr lang="ko-KR" altLang="en-US" dirty="0"/>
          </a:p>
        </p:txBody>
      </p:sp>
      <p:sp>
        <p:nvSpPr>
          <p:cNvPr id="14" name="구름 13"/>
          <p:cNvSpPr/>
          <p:nvPr/>
        </p:nvSpPr>
        <p:spPr>
          <a:xfrm>
            <a:off x="7870371" y="3161633"/>
            <a:ext cx="1492898" cy="989045"/>
          </a:xfrm>
          <a:prstGeom prst="cloud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 w="571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/>
          <p:cNvSpPr/>
          <p:nvPr/>
        </p:nvSpPr>
        <p:spPr>
          <a:xfrm>
            <a:off x="2985796" y="4534677"/>
            <a:ext cx="1651519" cy="1651519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828048" y="4534676"/>
            <a:ext cx="1651519" cy="1651519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784979" y="4609321"/>
            <a:ext cx="2887825" cy="1651520"/>
          </a:xfrm>
          <a:custGeom>
            <a:avLst/>
            <a:gdLst>
              <a:gd name="connsiteX0" fmla="*/ 2062065 w 2887825"/>
              <a:gd name="connsiteY0" fmla="*/ 0 h 1651520"/>
              <a:gd name="connsiteX1" fmla="*/ 2887825 w 2887825"/>
              <a:gd name="connsiteY1" fmla="*/ 825760 h 1651520"/>
              <a:gd name="connsiteX2" fmla="*/ 2062065 w 2887825"/>
              <a:gd name="connsiteY2" fmla="*/ 1651520 h 1651520"/>
              <a:gd name="connsiteX3" fmla="*/ 1478165 w 2887825"/>
              <a:gd name="connsiteY3" fmla="*/ 1409661 h 1651520"/>
              <a:gd name="connsiteX4" fmla="*/ 1443913 w 2887825"/>
              <a:gd name="connsiteY4" fmla="*/ 1368147 h 1651520"/>
              <a:gd name="connsiteX5" fmla="*/ 1510494 w 2887825"/>
              <a:gd name="connsiteY5" fmla="*/ 1287451 h 1651520"/>
              <a:gd name="connsiteX6" fmla="*/ 1651520 w 2887825"/>
              <a:gd name="connsiteY6" fmla="*/ 825760 h 1651520"/>
              <a:gd name="connsiteX7" fmla="*/ 1510494 w 2887825"/>
              <a:gd name="connsiteY7" fmla="*/ 364070 h 1651520"/>
              <a:gd name="connsiteX8" fmla="*/ 1443913 w 2887825"/>
              <a:gd name="connsiteY8" fmla="*/ 283373 h 1651520"/>
              <a:gd name="connsiteX9" fmla="*/ 1478165 w 2887825"/>
              <a:gd name="connsiteY9" fmla="*/ 241860 h 1651520"/>
              <a:gd name="connsiteX10" fmla="*/ 2062065 w 2887825"/>
              <a:gd name="connsiteY10" fmla="*/ 0 h 1651520"/>
              <a:gd name="connsiteX11" fmla="*/ 825760 w 2887825"/>
              <a:gd name="connsiteY11" fmla="*/ 0 h 1651520"/>
              <a:gd name="connsiteX12" fmla="*/ 1409661 w 2887825"/>
              <a:gd name="connsiteY12" fmla="*/ 241860 h 1651520"/>
              <a:gd name="connsiteX13" fmla="*/ 1443913 w 2887825"/>
              <a:gd name="connsiteY13" fmla="*/ 283373 h 1651520"/>
              <a:gd name="connsiteX14" fmla="*/ 1377332 w 2887825"/>
              <a:gd name="connsiteY14" fmla="*/ 364070 h 1651520"/>
              <a:gd name="connsiteX15" fmla="*/ 1236305 w 2887825"/>
              <a:gd name="connsiteY15" fmla="*/ 825760 h 1651520"/>
              <a:gd name="connsiteX16" fmla="*/ 1377332 w 2887825"/>
              <a:gd name="connsiteY16" fmla="*/ 1287451 h 1651520"/>
              <a:gd name="connsiteX17" fmla="*/ 1443913 w 2887825"/>
              <a:gd name="connsiteY17" fmla="*/ 1368147 h 1651520"/>
              <a:gd name="connsiteX18" fmla="*/ 1409661 w 2887825"/>
              <a:gd name="connsiteY18" fmla="*/ 1409661 h 1651520"/>
              <a:gd name="connsiteX19" fmla="*/ 825760 w 2887825"/>
              <a:gd name="connsiteY19" fmla="*/ 1651520 h 1651520"/>
              <a:gd name="connsiteX20" fmla="*/ 0 w 2887825"/>
              <a:gd name="connsiteY20" fmla="*/ 825760 h 1651520"/>
              <a:gd name="connsiteX21" fmla="*/ 825760 w 2887825"/>
              <a:gd name="connsiteY21" fmla="*/ 0 h 16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87825" h="1651520">
                <a:moveTo>
                  <a:pt x="2062065" y="0"/>
                </a:moveTo>
                <a:cubicBezTo>
                  <a:pt x="2518120" y="0"/>
                  <a:pt x="2887825" y="369705"/>
                  <a:pt x="2887825" y="825760"/>
                </a:cubicBezTo>
                <a:cubicBezTo>
                  <a:pt x="2887825" y="1281815"/>
                  <a:pt x="2518120" y="1651520"/>
                  <a:pt x="2062065" y="1651520"/>
                </a:cubicBezTo>
                <a:cubicBezTo>
                  <a:pt x="1834038" y="1651520"/>
                  <a:pt x="1627598" y="1559094"/>
                  <a:pt x="1478165" y="1409661"/>
                </a:cubicBezTo>
                <a:lnTo>
                  <a:pt x="1443913" y="1368147"/>
                </a:lnTo>
                <a:lnTo>
                  <a:pt x="1510494" y="1287451"/>
                </a:lnTo>
                <a:cubicBezTo>
                  <a:pt x="1599531" y="1155659"/>
                  <a:pt x="1651520" y="996781"/>
                  <a:pt x="1651520" y="825760"/>
                </a:cubicBezTo>
                <a:cubicBezTo>
                  <a:pt x="1651520" y="654740"/>
                  <a:pt x="1599531" y="495862"/>
                  <a:pt x="1510494" y="364070"/>
                </a:cubicBezTo>
                <a:lnTo>
                  <a:pt x="1443913" y="283373"/>
                </a:lnTo>
                <a:lnTo>
                  <a:pt x="1478165" y="241860"/>
                </a:lnTo>
                <a:cubicBezTo>
                  <a:pt x="1627598" y="92427"/>
                  <a:pt x="1834038" y="0"/>
                  <a:pt x="2062065" y="0"/>
                </a:cubicBezTo>
                <a:close/>
                <a:moveTo>
                  <a:pt x="825760" y="0"/>
                </a:moveTo>
                <a:cubicBezTo>
                  <a:pt x="1053787" y="0"/>
                  <a:pt x="1260228" y="92427"/>
                  <a:pt x="1409661" y="241860"/>
                </a:cubicBezTo>
                <a:lnTo>
                  <a:pt x="1443913" y="283373"/>
                </a:lnTo>
                <a:lnTo>
                  <a:pt x="1377332" y="364070"/>
                </a:lnTo>
                <a:cubicBezTo>
                  <a:pt x="1288295" y="495862"/>
                  <a:pt x="1236305" y="654740"/>
                  <a:pt x="1236305" y="825760"/>
                </a:cubicBezTo>
                <a:cubicBezTo>
                  <a:pt x="1236305" y="996781"/>
                  <a:pt x="1288295" y="1155659"/>
                  <a:pt x="1377332" y="1287451"/>
                </a:cubicBezTo>
                <a:lnTo>
                  <a:pt x="1443913" y="1368147"/>
                </a:lnTo>
                <a:lnTo>
                  <a:pt x="1409661" y="1409661"/>
                </a:lnTo>
                <a:cubicBezTo>
                  <a:pt x="1260228" y="1559094"/>
                  <a:pt x="1053787" y="1651520"/>
                  <a:pt x="825760" y="1651520"/>
                </a:cubicBezTo>
                <a:cubicBezTo>
                  <a:pt x="369705" y="1651520"/>
                  <a:pt x="0" y="1281815"/>
                  <a:pt x="0" y="825760"/>
                </a:cubicBezTo>
                <a:cubicBezTo>
                  <a:pt x="0" y="369705"/>
                  <a:pt x="369705" y="0"/>
                  <a:pt x="82576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0319653" y="4892695"/>
            <a:ext cx="415215" cy="1084775"/>
          </a:xfrm>
          <a:custGeom>
            <a:avLst/>
            <a:gdLst>
              <a:gd name="connsiteX0" fmla="*/ 207607 w 415215"/>
              <a:gd name="connsiteY0" fmla="*/ 0 h 1084775"/>
              <a:gd name="connsiteX1" fmla="*/ 274188 w 415215"/>
              <a:gd name="connsiteY1" fmla="*/ 80697 h 1084775"/>
              <a:gd name="connsiteX2" fmla="*/ 415215 w 415215"/>
              <a:gd name="connsiteY2" fmla="*/ 542387 h 1084775"/>
              <a:gd name="connsiteX3" fmla="*/ 274188 w 415215"/>
              <a:gd name="connsiteY3" fmla="*/ 1004077 h 1084775"/>
              <a:gd name="connsiteX4" fmla="*/ 207607 w 415215"/>
              <a:gd name="connsiteY4" fmla="*/ 1084775 h 1084775"/>
              <a:gd name="connsiteX5" fmla="*/ 141027 w 415215"/>
              <a:gd name="connsiteY5" fmla="*/ 1004077 h 1084775"/>
              <a:gd name="connsiteX6" fmla="*/ 0 w 415215"/>
              <a:gd name="connsiteY6" fmla="*/ 542387 h 1084775"/>
              <a:gd name="connsiteX7" fmla="*/ 141027 w 415215"/>
              <a:gd name="connsiteY7" fmla="*/ 80697 h 1084775"/>
              <a:gd name="connsiteX8" fmla="*/ 207607 w 415215"/>
              <a:gd name="connsiteY8" fmla="*/ 0 h 10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215" h="1084775">
                <a:moveTo>
                  <a:pt x="207607" y="0"/>
                </a:moveTo>
                <a:lnTo>
                  <a:pt x="274188" y="80697"/>
                </a:lnTo>
                <a:cubicBezTo>
                  <a:pt x="363225" y="212489"/>
                  <a:pt x="415215" y="371367"/>
                  <a:pt x="415215" y="542387"/>
                </a:cubicBezTo>
                <a:cubicBezTo>
                  <a:pt x="415215" y="713408"/>
                  <a:pt x="363225" y="872286"/>
                  <a:pt x="274188" y="1004077"/>
                </a:cubicBezTo>
                <a:lnTo>
                  <a:pt x="207607" y="1084775"/>
                </a:lnTo>
                <a:lnTo>
                  <a:pt x="141027" y="1004077"/>
                </a:lnTo>
                <a:cubicBezTo>
                  <a:pt x="51990" y="872286"/>
                  <a:pt x="0" y="713408"/>
                  <a:pt x="0" y="542387"/>
                </a:cubicBezTo>
                <a:cubicBezTo>
                  <a:pt x="0" y="371367"/>
                  <a:pt x="51990" y="212489"/>
                  <a:pt x="141027" y="80697"/>
                </a:cubicBezTo>
                <a:lnTo>
                  <a:pt x="207607" y="0"/>
                </a:lnTo>
                <a:close/>
              </a:path>
            </a:pathLst>
          </a:cu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9055355" y="4609321"/>
            <a:ext cx="1443912" cy="1651520"/>
          </a:xfrm>
          <a:custGeom>
            <a:avLst/>
            <a:gdLst>
              <a:gd name="connsiteX0" fmla="*/ 825760 w 1443912"/>
              <a:gd name="connsiteY0" fmla="*/ 0 h 1651520"/>
              <a:gd name="connsiteX1" fmla="*/ 1409661 w 1443912"/>
              <a:gd name="connsiteY1" fmla="*/ 241859 h 1651520"/>
              <a:gd name="connsiteX2" fmla="*/ 1443912 w 1443912"/>
              <a:gd name="connsiteY2" fmla="*/ 283373 h 1651520"/>
              <a:gd name="connsiteX3" fmla="*/ 1377332 w 1443912"/>
              <a:gd name="connsiteY3" fmla="*/ 364070 h 1651520"/>
              <a:gd name="connsiteX4" fmla="*/ 1236305 w 1443912"/>
              <a:gd name="connsiteY4" fmla="*/ 825760 h 1651520"/>
              <a:gd name="connsiteX5" fmla="*/ 1377332 w 1443912"/>
              <a:gd name="connsiteY5" fmla="*/ 1287450 h 1651520"/>
              <a:gd name="connsiteX6" fmla="*/ 1443912 w 1443912"/>
              <a:gd name="connsiteY6" fmla="*/ 1368148 h 1651520"/>
              <a:gd name="connsiteX7" fmla="*/ 1409661 w 1443912"/>
              <a:gd name="connsiteY7" fmla="*/ 1409661 h 1651520"/>
              <a:gd name="connsiteX8" fmla="*/ 825760 w 1443912"/>
              <a:gd name="connsiteY8" fmla="*/ 1651520 h 1651520"/>
              <a:gd name="connsiteX9" fmla="*/ 0 w 1443912"/>
              <a:gd name="connsiteY9" fmla="*/ 825760 h 1651520"/>
              <a:gd name="connsiteX10" fmla="*/ 825760 w 1443912"/>
              <a:gd name="connsiteY10" fmla="*/ 0 h 16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912" h="1651520">
                <a:moveTo>
                  <a:pt x="825760" y="0"/>
                </a:moveTo>
                <a:cubicBezTo>
                  <a:pt x="1053788" y="0"/>
                  <a:pt x="1260228" y="92426"/>
                  <a:pt x="1409661" y="241859"/>
                </a:cubicBezTo>
                <a:lnTo>
                  <a:pt x="1443912" y="283373"/>
                </a:lnTo>
                <a:lnTo>
                  <a:pt x="1377332" y="364070"/>
                </a:lnTo>
                <a:cubicBezTo>
                  <a:pt x="1288295" y="495862"/>
                  <a:pt x="1236305" y="654740"/>
                  <a:pt x="1236305" y="825760"/>
                </a:cubicBezTo>
                <a:cubicBezTo>
                  <a:pt x="1236305" y="996781"/>
                  <a:pt x="1288295" y="1155659"/>
                  <a:pt x="1377332" y="1287450"/>
                </a:cubicBezTo>
                <a:lnTo>
                  <a:pt x="1443912" y="1368148"/>
                </a:lnTo>
                <a:lnTo>
                  <a:pt x="1409661" y="1409661"/>
                </a:lnTo>
                <a:cubicBezTo>
                  <a:pt x="1260228" y="1559094"/>
                  <a:pt x="1053788" y="1651520"/>
                  <a:pt x="825760" y="1651520"/>
                </a:cubicBezTo>
                <a:cubicBezTo>
                  <a:pt x="369705" y="1651520"/>
                  <a:pt x="0" y="1281815"/>
                  <a:pt x="0" y="825760"/>
                </a:cubicBezTo>
                <a:cubicBezTo>
                  <a:pt x="0" y="369705"/>
                  <a:pt x="369705" y="0"/>
                  <a:pt x="825760" y="0"/>
                </a:cubicBezTo>
                <a:close/>
              </a:path>
            </a:pathLst>
          </a:cu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10555253" y="4609321"/>
            <a:ext cx="1443913" cy="1651520"/>
          </a:xfrm>
          <a:custGeom>
            <a:avLst/>
            <a:gdLst>
              <a:gd name="connsiteX0" fmla="*/ 618153 w 1443913"/>
              <a:gd name="connsiteY0" fmla="*/ 0 h 1651520"/>
              <a:gd name="connsiteX1" fmla="*/ 1443913 w 1443913"/>
              <a:gd name="connsiteY1" fmla="*/ 825760 h 1651520"/>
              <a:gd name="connsiteX2" fmla="*/ 618153 w 1443913"/>
              <a:gd name="connsiteY2" fmla="*/ 1651520 h 1651520"/>
              <a:gd name="connsiteX3" fmla="*/ 34252 w 1443913"/>
              <a:gd name="connsiteY3" fmla="*/ 1409661 h 1651520"/>
              <a:gd name="connsiteX4" fmla="*/ 0 w 1443913"/>
              <a:gd name="connsiteY4" fmla="*/ 1368148 h 1651520"/>
              <a:gd name="connsiteX5" fmla="*/ 66581 w 1443913"/>
              <a:gd name="connsiteY5" fmla="*/ 1287450 h 1651520"/>
              <a:gd name="connsiteX6" fmla="*/ 207608 w 1443913"/>
              <a:gd name="connsiteY6" fmla="*/ 825760 h 1651520"/>
              <a:gd name="connsiteX7" fmla="*/ 66581 w 1443913"/>
              <a:gd name="connsiteY7" fmla="*/ 364070 h 1651520"/>
              <a:gd name="connsiteX8" fmla="*/ 0 w 1443913"/>
              <a:gd name="connsiteY8" fmla="*/ 283373 h 1651520"/>
              <a:gd name="connsiteX9" fmla="*/ 34252 w 1443913"/>
              <a:gd name="connsiteY9" fmla="*/ 241859 h 1651520"/>
              <a:gd name="connsiteX10" fmla="*/ 618153 w 1443913"/>
              <a:gd name="connsiteY10" fmla="*/ 0 h 16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913" h="1651520">
                <a:moveTo>
                  <a:pt x="618153" y="0"/>
                </a:moveTo>
                <a:cubicBezTo>
                  <a:pt x="1074208" y="0"/>
                  <a:pt x="1443913" y="369705"/>
                  <a:pt x="1443913" y="825760"/>
                </a:cubicBezTo>
                <a:cubicBezTo>
                  <a:pt x="1443913" y="1281815"/>
                  <a:pt x="1074208" y="1651520"/>
                  <a:pt x="618153" y="1651520"/>
                </a:cubicBezTo>
                <a:cubicBezTo>
                  <a:pt x="390126" y="1651520"/>
                  <a:pt x="183686" y="1559094"/>
                  <a:pt x="34252" y="1409661"/>
                </a:cubicBezTo>
                <a:lnTo>
                  <a:pt x="0" y="1368148"/>
                </a:lnTo>
                <a:lnTo>
                  <a:pt x="66581" y="1287450"/>
                </a:lnTo>
                <a:cubicBezTo>
                  <a:pt x="155618" y="1155659"/>
                  <a:pt x="207608" y="996781"/>
                  <a:pt x="207608" y="825760"/>
                </a:cubicBezTo>
                <a:cubicBezTo>
                  <a:pt x="207608" y="654740"/>
                  <a:pt x="155618" y="495862"/>
                  <a:pt x="66581" y="364070"/>
                </a:cubicBezTo>
                <a:lnTo>
                  <a:pt x="0" y="283373"/>
                </a:lnTo>
                <a:lnTo>
                  <a:pt x="34252" y="241859"/>
                </a:lnTo>
                <a:cubicBezTo>
                  <a:pt x="183686" y="92426"/>
                  <a:pt x="390126" y="0"/>
                  <a:pt x="618153" y="0"/>
                </a:cubicBezTo>
                <a:close/>
              </a:path>
            </a:pathLst>
          </a:cu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/오른쪽/위쪽/아래쪽 화살표 29"/>
          <p:cNvSpPr/>
          <p:nvPr/>
        </p:nvSpPr>
        <p:spPr>
          <a:xfrm>
            <a:off x="3060441" y="2494750"/>
            <a:ext cx="1502229" cy="1502229"/>
          </a:xfrm>
          <a:prstGeom prst="quadArrow">
            <a:avLst>
              <a:gd name="adj1" fmla="val 57422"/>
              <a:gd name="adj2" fmla="val 36786"/>
              <a:gd name="adj3" fmla="val 10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L 도형 30"/>
          <p:cNvSpPr/>
          <p:nvPr/>
        </p:nvSpPr>
        <p:spPr>
          <a:xfrm>
            <a:off x="3181738" y="3385567"/>
            <a:ext cx="457200" cy="4572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L 도형 31"/>
          <p:cNvSpPr/>
          <p:nvPr/>
        </p:nvSpPr>
        <p:spPr>
          <a:xfrm rot="5400000">
            <a:off x="3181738" y="2619269"/>
            <a:ext cx="457200" cy="4572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L 도형 32"/>
          <p:cNvSpPr/>
          <p:nvPr/>
        </p:nvSpPr>
        <p:spPr>
          <a:xfrm flipH="1">
            <a:off x="4021493" y="3385567"/>
            <a:ext cx="457200" cy="4572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 도형 33"/>
          <p:cNvSpPr/>
          <p:nvPr/>
        </p:nvSpPr>
        <p:spPr>
          <a:xfrm rot="16200000" flipH="1">
            <a:off x="4021493" y="2619269"/>
            <a:ext cx="457200" cy="4572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6176866" y="1296955"/>
            <a:ext cx="5103845" cy="4991878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둥근 사각형 24"/>
          <p:cNvSpPr/>
          <p:nvPr/>
        </p:nvSpPr>
        <p:spPr>
          <a:xfrm flipH="1">
            <a:off x="7884366" y="4795933"/>
            <a:ext cx="2873829" cy="1240973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 flipH="1">
            <a:off x="7884367" y="2859229"/>
            <a:ext cx="2593910" cy="638541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평창올림픽 공연</a:t>
            </a:r>
            <a:endParaRPr lang="ko-KR" altLang="en-US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737119" y="1296955"/>
            <a:ext cx="5103845" cy="499187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345398642"/>
              </p:ext>
            </p:extLst>
          </p:nvPr>
        </p:nvGraphicFramePr>
        <p:xfrm>
          <a:off x="1090645" y="1604865"/>
          <a:ext cx="4405086" cy="2807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1006670" y="3345630"/>
            <a:ext cx="1408922" cy="8945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왼쪽 화살표 7"/>
          <p:cNvSpPr/>
          <p:nvPr/>
        </p:nvSpPr>
        <p:spPr>
          <a:xfrm>
            <a:off x="4170784" y="3345630"/>
            <a:ext cx="1408922" cy="894528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86498" y="4692088"/>
            <a:ext cx="4405086" cy="1474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1987421" y="4439556"/>
            <a:ext cx="2603240" cy="50506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2429070" y="4439556"/>
            <a:ext cx="1848498" cy="50506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활용분야</a:t>
            </a:r>
            <a:endParaRPr lang="ko-KR" altLang="en-US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971674954"/>
              </p:ext>
            </p:extLst>
          </p:nvPr>
        </p:nvGraphicFramePr>
        <p:xfrm>
          <a:off x="1369527" y="4864099"/>
          <a:ext cx="3967584" cy="1274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왼쪽/오른쪽/위쪽 화살표 13"/>
          <p:cNvSpPr/>
          <p:nvPr/>
        </p:nvSpPr>
        <p:spPr>
          <a:xfrm>
            <a:off x="7208417" y="1390261"/>
            <a:ext cx="3040742" cy="802433"/>
          </a:xfrm>
          <a:prstGeom prst="leftRightUpArrow">
            <a:avLst>
              <a:gd name="adj1" fmla="val 50000"/>
              <a:gd name="adj2" fmla="val 2500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MR </a:t>
            </a:r>
            <a:r>
              <a:rPr lang="ko-KR" altLang="en-US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기술 적용 사례</a:t>
            </a:r>
            <a:endParaRPr lang="ko-KR" altLang="en-US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오른쪽 화살표 설명선 14"/>
          <p:cNvSpPr/>
          <p:nvPr/>
        </p:nvSpPr>
        <p:spPr>
          <a:xfrm>
            <a:off x="6560977" y="2565313"/>
            <a:ext cx="1211424" cy="886408"/>
          </a:xfrm>
          <a:prstGeom prst="rightArrowCallout">
            <a:avLst>
              <a:gd name="adj1" fmla="val 50000"/>
              <a:gd name="adj2" fmla="val 25000"/>
              <a:gd name="adj3" fmla="val 25000"/>
              <a:gd name="adj4" fmla="val 828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한국</a:t>
            </a:r>
            <a:endParaRPr lang="ko-KR" altLang="en-US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8047133" y="2369976"/>
            <a:ext cx="2593910" cy="638541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광주 유니버시아드</a:t>
            </a:r>
            <a:endParaRPr lang="ko-KR" altLang="en-US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60977" y="3689652"/>
            <a:ext cx="1099415" cy="873018"/>
            <a:chOff x="6680718" y="4240158"/>
            <a:chExt cx="1189048" cy="1189048"/>
          </a:xfrm>
        </p:grpSpPr>
        <p:sp>
          <p:nvSpPr>
            <p:cNvPr id="20" name="눈물 방울 19"/>
            <p:cNvSpPr/>
            <p:nvPr/>
          </p:nvSpPr>
          <p:spPr>
            <a:xfrm flipH="1" flipV="1">
              <a:off x="6680718" y="4240158"/>
              <a:ext cx="1189048" cy="1189048"/>
            </a:xfrm>
            <a:prstGeom prst="teardrop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79941" y="4620614"/>
              <a:ext cx="79060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NASA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" name="한쪽 모서리는 잘리고 다른 쪽 모서리는 둥근 사각형 22"/>
          <p:cNvSpPr/>
          <p:nvPr/>
        </p:nvSpPr>
        <p:spPr>
          <a:xfrm>
            <a:off x="7884367" y="3601616"/>
            <a:ext cx="2756676" cy="109047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우주인 교육</a:t>
            </a:r>
            <a:endParaRPr lang="ko-KR" altLang="en-US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순서도: 문서 23"/>
          <p:cNvSpPr/>
          <p:nvPr/>
        </p:nvSpPr>
        <p:spPr>
          <a:xfrm rot="20834539">
            <a:off x="6707436" y="4773642"/>
            <a:ext cx="918505" cy="1392683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 넬 대</a:t>
            </a:r>
            <a:endParaRPr lang="ko-KR" altLang="en-US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순서도: 저장 데이터 25"/>
          <p:cNvSpPr/>
          <p:nvPr/>
        </p:nvSpPr>
        <p:spPr>
          <a:xfrm>
            <a:off x="7974074" y="4900816"/>
            <a:ext cx="2577262" cy="461082"/>
          </a:xfrm>
          <a:prstGeom prst="flowChartOnlineStorag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암 연구에 도입</a:t>
            </a:r>
            <a:endParaRPr lang="ko-KR" altLang="en-US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순서도: 저장 데이터 26"/>
          <p:cNvSpPr/>
          <p:nvPr/>
        </p:nvSpPr>
        <p:spPr>
          <a:xfrm flipH="1">
            <a:off x="7974074" y="5461131"/>
            <a:ext cx="2577262" cy="461082"/>
          </a:xfrm>
          <a:prstGeom prst="flowChartOnlineStorag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설계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8" name="꺾인 연결선 37"/>
          <p:cNvCxnSpPr>
            <a:stCxn id="17" idx="4"/>
            <a:endCxn id="25" idx="1"/>
          </p:cNvCxnSpPr>
          <p:nvPr/>
        </p:nvCxnSpPr>
        <p:spPr>
          <a:xfrm>
            <a:off x="10481408" y="2769064"/>
            <a:ext cx="276787" cy="2647356"/>
          </a:xfrm>
          <a:prstGeom prst="bentConnector3">
            <a:avLst>
              <a:gd name="adj1" fmla="val 182591"/>
            </a:avLst>
          </a:prstGeom>
          <a:ln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10</cp:revision>
  <dcterms:created xsi:type="dcterms:W3CDTF">2023-05-15T05:25:35Z</dcterms:created>
  <dcterms:modified xsi:type="dcterms:W3CDTF">2023-05-15T06:45:56Z</dcterms:modified>
</cp:coreProperties>
</file>