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3CAB9-F379-4C77-B343-AFEC48AA10C1}" type="doc">
      <dgm:prSet loTypeId="urn:microsoft.com/office/officeart/2005/8/layout/cycle2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A2E55887-AFE0-4468-85F6-552DC259E079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>
              <a:latin typeface="굴림" panose="020B0600000101010101" pitchFamily="50" charset="-127"/>
              <a:ea typeface="굴림" panose="020B0600000101010101" pitchFamily="50" charset="-127"/>
            </a:rPr>
            <a:t>웹서비스</a:t>
          </a:r>
          <a:endParaRPr lang="ko-KR" altLang="en-US" sz="20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C7A14926-283C-4F3D-9ECA-1B447DE63FF2}" type="parTrans" cxnId="{54B0F16D-A99C-4FAF-90EA-C24C2C2B8C08}">
      <dgm:prSet/>
      <dgm:spPr/>
      <dgm:t>
        <a:bodyPr/>
        <a:lstStyle/>
        <a:p>
          <a:pPr latinLnBrk="1"/>
          <a:endParaRPr lang="ko-KR" altLang="en-US"/>
        </a:p>
      </dgm:t>
    </dgm:pt>
    <dgm:pt modelId="{31B2D3BE-1013-4D81-B066-FBEAB5964591}" type="sibTrans" cxnId="{54B0F16D-A99C-4FAF-90EA-C24C2C2B8C08}">
      <dgm:prSet/>
      <dgm:spPr/>
      <dgm:t>
        <a:bodyPr/>
        <a:lstStyle/>
        <a:p>
          <a:pPr latinLnBrk="1"/>
          <a:endParaRPr lang="ko-KR" altLang="en-US"/>
        </a:p>
      </dgm:t>
    </dgm:pt>
    <dgm:pt modelId="{0C3A3C22-069C-4D22-8661-DC60156A5DCA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rPr>
            <a:t>웹서비스기능실현</a:t>
          </a:r>
          <a:endParaRPr lang="ko-KR" altLang="en-US" sz="20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EF00F148-3DA5-41CA-B45E-B914660C6937}" type="parTrans" cxnId="{A7EF72F1-D76A-4A0C-8674-B68E6B8855E6}">
      <dgm:prSet/>
      <dgm:spPr/>
      <dgm:t>
        <a:bodyPr/>
        <a:lstStyle/>
        <a:p>
          <a:pPr latinLnBrk="1"/>
          <a:endParaRPr lang="ko-KR" altLang="en-US"/>
        </a:p>
      </dgm:t>
    </dgm:pt>
    <dgm:pt modelId="{E4FA7A0B-9E0C-4372-9961-469F5BEAF751}" type="sibTrans" cxnId="{A7EF72F1-D76A-4A0C-8674-B68E6B8855E6}">
      <dgm:prSet/>
      <dgm:spPr/>
      <dgm:t>
        <a:bodyPr/>
        <a:lstStyle/>
        <a:p>
          <a:pPr latinLnBrk="1"/>
          <a:endParaRPr lang="ko-KR" altLang="en-US"/>
        </a:p>
      </dgm:t>
    </dgm:pt>
    <dgm:pt modelId="{413108E2-0837-437B-B59A-461A36EFD488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rPr>
            <a:t>기기</a:t>
          </a:r>
          <a:endParaRPr lang="ko-KR" altLang="en-US" sz="20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E3016593-93BA-417D-B310-E8444022EBEB}" type="parTrans" cxnId="{5A93DFFD-878B-45F3-ABA5-A6DE18BFB6F3}">
      <dgm:prSet/>
      <dgm:spPr/>
      <dgm:t>
        <a:bodyPr/>
        <a:lstStyle/>
        <a:p>
          <a:pPr latinLnBrk="1"/>
          <a:endParaRPr lang="ko-KR" altLang="en-US"/>
        </a:p>
      </dgm:t>
    </dgm:pt>
    <dgm:pt modelId="{552C2970-B067-478A-8398-4D9646BD07BA}" type="sibTrans" cxnId="{5A93DFFD-878B-45F3-ABA5-A6DE18BFB6F3}">
      <dgm:prSet/>
      <dgm:spPr/>
      <dgm:t>
        <a:bodyPr/>
        <a:lstStyle/>
        <a:p>
          <a:pPr latinLnBrk="1"/>
          <a:endParaRPr lang="ko-KR" altLang="en-US"/>
        </a:p>
      </dgm:t>
    </dgm:pt>
    <dgm:pt modelId="{A313F313-83F1-49FE-8341-B112F9259201}" type="pres">
      <dgm:prSet presAssocID="{0C83CAB9-F379-4C77-B343-AFEC48AA10C1}" presName="cycle" presStyleCnt="0">
        <dgm:presLayoutVars>
          <dgm:dir/>
          <dgm:resizeHandles val="exact"/>
        </dgm:presLayoutVars>
      </dgm:prSet>
      <dgm:spPr/>
    </dgm:pt>
    <dgm:pt modelId="{D12A743E-F2D2-4848-8B27-72D2151DBF55}" type="pres">
      <dgm:prSet presAssocID="{A2E55887-AFE0-4468-85F6-552DC259E079}" presName="node" presStyleLbl="node1" presStyleIdx="0" presStyleCnt="3">
        <dgm:presLayoutVars>
          <dgm:bulletEnabled val="1"/>
        </dgm:presLayoutVars>
      </dgm:prSet>
      <dgm:spPr/>
    </dgm:pt>
    <dgm:pt modelId="{86D2ECCE-5EFC-4DDB-8515-0FD8A99B4E9C}" type="pres">
      <dgm:prSet presAssocID="{31B2D3BE-1013-4D81-B066-FBEAB5964591}" presName="sibTrans" presStyleLbl="sibTrans2D1" presStyleIdx="0" presStyleCnt="3"/>
      <dgm:spPr/>
    </dgm:pt>
    <dgm:pt modelId="{90CD1F58-9F82-4099-AD44-8C30294141E1}" type="pres">
      <dgm:prSet presAssocID="{31B2D3BE-1013-4D81-B066-FBEAB5964591}" presName="connectorText" presStyleLbl="sibTrans2D1" presStyleIdx="0" presStyleCnt="3"/>
      <dgm:spPr/>
    </dgm:pt>
    <dgm:pt modelId="{4EEE1E99-0867-4B6E-8EBC-8232BEF439CA}" type="pres">
      <dgm:prSet presAssocID="{0C3A3C22-069C-4D22-8661-DC60156A5DCA}" presName="node" presStyleLbl="node1" presStyleIdx="1" presStyleCnt="3">
        <dgm:presLayoutVars>
          <dgm:bulletEnabled val="1"/>
        </dgm:presLayoutVars>
      </dgm:prSet>
      <dgm:spPr/>
    </dgm:pt>
    <dgm:pt modelId="{2F5A9695-6D7F-4472-B49F-1F1F47A0B6B8}" type="pres">
      <dgm:prSet presAssocID="{E4FA7A0B-9E0C-4372-9961-469F5BEAF751}" presName="sibTrans" presStyleLbl="sibTrans2D1" presStyleIdx="1" presStyleCnt="3"/>
      <dgm:spPr/>
    </dgm:pt>
    <dgm:pt modelId="{D177B33A-7BE8-4B68-9968-AA7931C18ACC}" type="pres">
      <dgm:prSet presAssocID="{E4FA7A0B-9E0C-4372-9961-469F5BEAF751}" presName="connectorText" presStyleLbl="sibTrans2D1" presStyleIdx="1" presStyleCnt="3"/>
      <dgm:spPr/>
    </dgm:pt>
    <dgm:pt modelId="{B5BB8370-570E-4368-86D6-301171464B04}" type="pres">
      <dgm:prSet presAssocID="{413108E2-0837-437B-B59A-461A36EFD488}" presName="node" presStyleLbl="node1" presStyleIdx="2" presStyleCnt="3">
        <dgm:presLayoutVars>
          <dgm:bulletEnabled val="1"/>
        </dgm:presLayoutVars>
      </dgm:prSet>
      <dgm:spPr/>
    </dgm:pt>
    <dgm:pt modelId="{76180387-3928-4DAC-9097-6F7243B44D53}" type="pres">
      <dgm:prSet presAssocID="{552C2970-B067-478A-8398-4D9646BD07BA}" presName="sibTrans" presStyleLbl="sibTrans2D1" presStyleIdx="2" presStyleCnt="3"/>
      <dgm:spPr/>
    </dgm:pt>
    <dgm:pt modelId="{5A2CCD42-06CB-4201-AC5B-B55EE70C345D}" type="pres">
      <dgm:prSet presAssocID="{552C2970-B067-478A-8398-4D9646BD07BA}" presName="connectorText" presStyleLbl="sibTrans2D1" presStyleIdx="2" presStyleCnt="3"/>
      <dgm:spPr/>
    </dgm:pt>
  </dgm:ptLst>
  <dgm:cxnLst>
    <dgm:cxn modelId="{C250CADB-D05D-4C93-8211-1E83921BE868}" type="presOf" srcId="{31B2D3BE-1013-4D81-B066-FBEAB5964591}" destId="{90CD1F58-9F82-4099-AD44-8C30294141E1}" srcOrd="1" destOrd="0" presId="urn:microsoft.com/office/officeart/2005/8/layout/cycle2"/>
    <dgm:cxn modelId="{54B0F16D-A99C-4FAF-90EA-C24C2C2B8C08}" srcId="{0C83CAB9-F379-4C77-B343-AFEC48AA10C1}" destId="{A2E55887-AFE0-4468-85F6-552DC259E079}" srcOrd="0" destOrd="0" parTransId="{C7A14926-283C-4F3D-9ECA-1B447DE63FF2}" sibTransId="{31B2D3BE-1013-4D81-B066-FBEAB5964591}"/>
    <dgm:cxn modelId="{D9130EBA-1633-4FA4-995C-1CC1A33F6ECD}" type="presOf" srcId="{E4FA7A0B-9E0C-4372-9961-469F5BEAF751}" destId="{D177B33A-7BE8-4B68-9968-AA7931C18ACC}" srcOrd="1" destOrd="0" presId="urn:microsoft.com/office/officeart/2005/8/layout/cycle2"/>
    <dgm:cxn modelId="{30252AC5-0E04-4E5B-9460-1BBC1749716F}" type="presOf" srcId="{31B2D3BE-1013-4D81-B066-FBEAB5964591}" destId="{86D2ECCE-5EFC-4DDB-8515-0FD8A99B4E9C}" srcOrd="0" destOrd="0" presId="urn:microsoft.com/office/officeart/2005/8/layout/cycle2"/>
    <dgm:cxn modelId="{159F46F3-96F7-4E5B-A071-270C750FF4ED}" type="presOf" srcId="{413108E2-0837-437B-B59A-461A36EFD488}" destId="{B5BB8370-570E-4368-86D6-301171464B04}" srcOrd="0" destOrd="0" presId="urn:microsoft.com/office/officeart/2005/8/layout/cycle2"/>
    <dgm:cxn modelId="{415F8099-3ECB-4C7E-A22F-4E23178F398C}" type="presOf" srcId="{552C2970-B067-478A-8398-4D9646BD07BA}" destId="{76180387-3928-4DAC-9097-6F7243B44D53}" srcOrd="0" destOrd="0" presId="urn:microsoft.com/office/officeart/2005/8/layout/cycle2"/>
    <dgm:cxn modelId="{AE1A2CE7-ECA5-4D2D-800F-F33C7627E4C3}" type="presOf" srcId="{552C2970-B067-478A-8398-4D9646BD07BA}" destId="{5A2CCD42-06CB-4201-AC5B-B55EE70C345D}" srcOrd="1" destOrd="0" presId="urn:microsoft.com/office/officeart/2005/8/layout/cycle2"/>
    <dgm:cxn modelId="{90886082-FC6D-4A22-B217-9EACA1174C03}" type="presOf" srcId="{E4FA7A0B-9E0C-4372-9961-469F5BEAF751}" destId="{2F5A9695-6D7F-4472-B49F-1F1F47A0B6B8}" srcOrd="0" destOrd="0" presId="urn:microsoft.com/office/officeart/2005/8/layout/cycle2"/>
    <dgm:cxn modelId="{5A93DFFD-878B-45F3-ABA5-A6DE18BFB6F3}" srcId="{0C83CAB9-F379-4C77-B343-AFEC48AA10C1}" destId="{413108E2-0837-437B-B59A-461A36EFD488}" srcOrd="2" destOrd="0" parTransId="{E3016593-93BA-417D-B310-E8444022EBEB}" sibTransId="{552C2970-B067-478A-8398-4D9646BD07BA}"/>
    <dgm:cxn modelId="{A7EF72F1-D76A-4A0C-8674-B68E6B8855E6}" srcId="{0C83CAB9-F379-4C77-B343-AFEC48AA10C1}" destId="{0C3A3C22-069C-4D22-8661-DC60156A5DCA}" srcOrd="1" destOrd="0" parTransId="{EF00F148-3DA5-41CA-B45E-B914660C6937}" sibTransId="{E4FA7A0B-9E0C-4372-9961-469F5BEAF751}"/>
    <dgm:cxn modelId="{DFB33726-0125-423F-8D5A-82AA8D7915DC}" type="presOf" srcId="{0C83CAB9-F379-4C77-B343-AFEC48AA10C1}" destId="{A313F313-83F1-49FE-8341-B112F9259201}" srcOrd="0" destOrd="0" presId="urn:microsoft.com/office/officeart/2005/8/layout/cycle2"/>
    <dgm:cxn modelId="{047D32E2-211F-4A32-9C10-0017BF13B674}" type="presOf" srcId="{0C3A3C22-069C-4D22-8661-DC60156A5DCA}" destId="{4EEE1E99-0867-4B6E-8EBC-8232BEF439CA}" srcOrd="0" destOrd="0" presId="urn:microsoft.com/office/officeart/2005/8/layout/cycle2"/>
    <dgm:cxn modelId="{3E64736E-1821-473D-86AA-FF2049BE8684}" type="presOf" srcId="{A2E55887-AFE0-4468-85F6-552DC259E079}" destId="{D12A743E-F2D2-4848-8B27-72D2151DBF55}" srcOrd="0" destOrd="0" presId="urn:microsoft.com/office/officeart/2005/8/layout/cycle2"/>
    <dgm:cxn modelId="{C7F434C7-ADAB-4873-8365-3A3E7D29D8B0}" type="presParOf" srcId="{A313F313-83F1-49FE-8341-B112F9259201}" destId="{D12A743E-F2D2-4848-8B27-72D2151DBF55}" srcOrd="0" destOrd="0" presId="urn:microsoft.com/office/officeart/2005/8/layout/cycle2"/>
    <dgm:cxn modelId="{CD2C0EFC-021B-4BD9-9674-47A01D23E323}" type="presParOf" srcId="{A313F313-83F1-49FE-8341-B112F9259201}" destId="{86D2ECCE-5EFC-4DDB-8515-0FD8A99B4E9C}" srcOrd="1" destOrd="0" presId="urn:microsoft.com/office/officeart/2005/8/layout/cycle2"/>
    <dgm:cxn modelId="{0A2BE78C-FD3F-4A05-89F7-52EE9CD45F71}" type="presParOf" srcId="{86D2ECCE-5EFC-4DDB-8515-0FD8A99B4E9C}" destId="{90CD1F58-9F82-4099-AD44-8C30294141E1}" srcOrd="0" destOrd="0" presId="urn:microsoft.com/office/officeart/2005/8/layout/cycle2"/>
    <dgm:cxn modelId="{F0290CE1-54AC-4F0E-879D-DEEC5FF634DF}" type="presParOf" srcId="{A313F313-83F1-49FE-8341-B112F9259201}" destId="{4EEE1E99-0867-4B6E-8EBC-8232BEF439CA}" srcOrd="2" destOrd="0" presId="urn:microsoft.com/office/officeart/2005/8/layout/cycle2"/>
    <dgm:cxn modelId="{0930AF00-CFB9-4CF2-AC5E-64E47ED36E42}" type="presParOf" srcId="{A313F313-83F1-49FE-8341-B112F9259201}" destId="{2F5A9695-6D7F-4472-B49F-1F1F47A0B6B8}" srcOrd="3" destOrd="0" presId="urn:microsoft.com/office/officeart/2005/8/layout/cycle2"/>
    <dgm:cxn modelId="{E2CD1806-6510-4493-8827-DE2A5E91DA85}" type="presParOf" srcId="{2F5A9695-6D7F-4472-B49F-1F1F47A0B6B8}" destId="{D177B33A-7BE8-4B68-9968-AA7931C18ACC}" srcOrd="0" destOrd="0" presId="urn:microsoft.com/office/officeart/2005/8/layout/cycle2"/>
    <dgm:cxn modelId="{D21AD77B-14FE-47A9-A6F3-6CADF0A9A585}" type="presParOf" srcId="{A313F313-83F1-49FE-8341-B112F9259201}" destId="{B5BB8370-570E-4368-86D6-301171464B04}" srcOrd="4" destOrd="0" presId="urn:microsoft.com/office/officeart/2005/8/layout/cycle2"/>
    <dgm:cxn modelId="{A37876F7-DA07-4AC8-B4C7-67DD6AA78279}" type="presParOf" srcId="{A313F313-83F1-49FE-8341-B112F9259201}" destId="{76180387-3928-4DAC-9097-6F7243B44D53}" srcOrd="5" destOrd="0" presId="urn:microsoft.com/office/officeart/2005/8/layout/cycle2"/>
    <dgm:cxn modelId="{A4D3443C-1EEF-445B-976E-6AFC6D649247}" type="presParOf" srcId="{76180387-3928-4DAC-9097-6F7243B44D53}" destId="{5A2CCD42-06CB-4201-AC5B-B55EE70C34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E3233-5C74-46C8-8C04-7F0871F2EE8B}" type="doc">
      <dgm:prSet loTypeId="urn:microsoft.com/office/officeart/2005/8/layout/funnel1" loCatId="relationship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AEA195B8-F9CD-4936-8CF7-94394D7D2C73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굴림" panose="020B0600000101010101" pitchFamily="50" charset="-127"/>
              <a:ea typeface="굴림" panose="020B0600000101010101" pitchFamily="50" charset="-127"/>
            </a:rPr>
            <a:t>다양성증대</a:t>
          </a:r>
          <a:endParaRPr lang="ko-KR" altLang="en-US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C1D6B806-265F-4C01-AE15-AEB835CF73FE}" type="parTrans" cxnId="{CFBFBBC1-8772-4DB4-A825-811DF266319B}">
      <dgm:prSet/>
      <dgm:spPr/>
      <dgm:t>
        <a:bodyPr/>
        <a:lstStyle/>
        <a:p>
          <a:pPr latinLnBrk="1"/>
          <a:endParaRPr lang="ko-KR" altLang="en-US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8309FCBE-9253-493D-BD3F-F842EEE3CD54}" type="sibTrans" cxnId="{CFBFBBC1-8772-4DB4-A825-811DF266319B}">
      <dgm:prSet/>
      <dgm:spPr/>
      <dgm:t>
        <a:bodyPr/>
        <a:lstStyle/>
        <a:p>
          <a:pPr latinLnBrk="1"/>
          <a:endParaRPr lang="ko-KR" altLang="en-US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4B3354B2-B02A-453A-8B78-2129E9EF027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rPr>
            <a:t>재창조</a:t>
          </a:r>
          <a:endParaRPr lang="ko-KR" altLang="en-US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FDE3FE70-0322-451C-9067-6E988D9FDD36}" type="parTrans" cxnId="{2FD12500-9363-412B-9478-4254BF8B2561}">
      <dgm:prSet/>
      <dgm:spPr/>
      <dgm:t>
        <a:bodyPr/>
        <a:lstStyle/>
        <a:p>
          <a:pPr latinLnBrk="1"/>
          <a:endParaRPr lang="ko-KR" altLang="en-US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20A6B8E1-FED9-49F9-95DA-1511DBC33D18}" type="sibTrans" cxnId="{2FD12500-9363-412B-9478-4254BF8B2561}">
      <dgm:prSet/>
      <dgm:spPr/>
      <dgm:t>
        <a:bodyPr/>
        <a:lstStyle/>
        <a:p>
          <a:pPr latinLnBrk="1"/>
          <a:endParaRPr lang="ko-KR" altLang="en-US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3559AB6-00E6-4632-AA86-5B3207D3A121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굴림" panose="020B0600000101010101" pitchFamily="50" charset="-127"/>
              <a:ea typeface="굴림" panose="020B0600000101010101" pitchFamily="50" charset="-127"/>
            </a:rPr>
            <a:t>지속성갱신</a:t>
          </a:r>
          <a:endParaRPr lang="ko-KR" altLang="en-US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4CAE4F9A-510B-44F7-8DBE-58C80ECFC8AF}" type="parTrans" cxnId="{7250D5B3-A0EE-450D-B4E8-C3DFB4B6328A}">
      <dgm:prSet/>
      <dgm:spPr/>
      <dgm:t>
        <a:bodyPr/>
        <a:lstStyle/>
        <a:p>
          <a:pPr latinLnBrk="1"/>
          <a:endParaRPr lang="ko-KR" altLang="en-US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77987B8D-3B3C-4F17-A3CD-22738A6E1DD2}" type="sibTrans" cxnId="{7250D5B3-A0EE-450D-B4E8-C3DFB4B6328A}">
      <dgm:prSet/>
      <dgm:spPr/>
      <dgm:t>
        <a:bodyPr/>
        <a:lstStyle/>
        <a:p>
          <a:pPr latinLnBrk="1"/>
          <a:endParaRPr lang="ko-KR" altLang="en-US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AD01EBF0-7016-4688-9569-3C70442B692B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rPr>
            <a:t>참여개방공유</a:t>
          </a:r>
          <a:endParaRPr lang="ko-KR" altLang="en-US" sz="16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FC7F4435-6F0D-4AC5-9DD1-23DA8581B8EC}" type="sibTrans" cxnId="{A79A39F7-4A0E-4535-A10F-504C8C56FBB2}">
      <dgm:prSet/>
      <dgm:spPr/>
      <dgm:t>
        <a:bodyPr/>
        <a:lstStyle/>
        <a:p>
          <a:pPr latinLnBrk="1"/>
          <a:endParaRPr lang="ko-KR" altLang="en-US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949BA156-2911-4B39-82B0-F53B7871D7D3}" type="parTrans" cxnId="{A79A39F7-4A0E-4535-A10F-504C8C56FBB2}">
      <dgm:prSet/>
      <dgm:spPr/>
      <dgm:t>
        <a:bodyPr/>
        <a:lstStyle/>
        <a:p>
          <a:pPr latinLnBrk="1"/>
          <a:endParaRPr lang="ko-KR" altLang="en-US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80CA9894-A0C8-4B44-82E4-BB0606B8BE37}" type="pres">
      <dgm:prSet presAssocID="{DDEE3233-5C74-46C8-8C04-7F0871F2EE8B}" presName="Name0" presStyleCnt="0">
        <dgm:presLayoutVars>
          <dgm:chMax val="4"/>
          <dgm:resizeHandles val="exact"/>
        </dgm:presLayoutVars>
      </dgm:prSet>
      <dgm:spPr/>
    </dgm:pt>
    <dgm:pt modelId="{E6006B8D-BC26-4E6F-B8BD-F739DA983FBF}" type="pres">
      <dgm:prSet presAssocID="{DDEE3233-5C74-46C8-8C04-7F0871F2EE8B}" presName="ellipse" presStyleLbl="trBgShp" presStyleIdx="0" presStyleCnt="1"/>
      <dgm:spPr/>
    </dgm:pt>
    <dgm:pt modelId="{97787DE3-01DA-4A99-BE02-333053F44297}" type="pres">
      <dgm:prSet presAssocID="{DDEE3233-5C74-46C8-8C04-7F0871F2EE8B}" presName="arrow1" presStyleLbl="fgShp" presStyleIdx="0" presStyleCnt="1"/>
      <dgm:spPr/>
    </dgm:pt>
    <dgm:pt modelId="{5B587357-0B99-482E-B384-DD34BF510703}" type="pres">
      <dgm:prSet presAssocID="{DDEE3233-5C74-46C8-8C04-7F0871F2EE8B}" presName="rectangle" presStyleLbl="revTx" presStyleIdx="0" presStyleCnt="1" custFlipHor="1" custLinFactNeighborX="-110" custLinFactNeighborY="-183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0B67DA5-BFB5-4684-8BBA-9C4B885BFA93}" type="pres">
      <dgm:prSet presAssocID="{4B3354B2-B02A-453A-8B78-2129E9EF027F}" presName="item1" presStyleLbl="node1" presStyleIdx="0" presStyleCnt="3">
        <dgm:presLayoutVars>
          <dgm:bulletEnabled val="1"/>
        </dgm:presLayoutVars>
      </dgm:prSet>
      <dgm:spPr/>
    </dgm:pt>
    <dgm:pt modelId="{863BBB1B-865B-4B2B-BC72-F8F482821512}" type="pres">
      <dgm:prSet presAssocID="{03559AB6-00E6-4632-AA86-5B3207D3A121}" presName="item2" presStyleLbl="node1" presStyleIdx="1" presStyleCnt="3">
        <dgm:presLayoutVars>
          <dgm:bulletEnabled val="1"/>
        </dgm:presLayoutVars>
      </dgm:prSet>
      <dgm:spPr/>
    </dgm:pt>
    <dgm:pt modelId="{A58EF3D5-D2ED-4855-B336-97F2339B9271}" type="pres">
      <dgm:prSet presAssocID="{AD01EBF0-7016-4688-9569-3C70442B692B}" presName="item3" presStyleLbl="node1" presStyleIdx="2" presStyleCnt="3">
        <dgm:presLayoutVars>
          <dgm:bulletEnabled val="1"/>
        </dgm:presLayoutVars>
      </dgm:prSet>
      <dgm:spPr/>
    </dgm:pt>
    <dgm:pt modelId="{82F07A16-C977-4C0D-A7EA-89061C93D26F}" type="pres">
      <dgm:prSet presAssocID="{DDEE3233-5C74-46C8-8C04-7F0871F2EE8B}" presName="funnel" presStyleLbl="trAlignAcc1" presStyleIdx="0" presStyleCnt="1"/>
      <dgm:spPr/>
    </dgm:pt>
  </dgm:ptLst>
  <dgm:cxnLst>
    <dgm:cxn modelId="{7250D5B3-A0EE-450D-B4E8-C3DFB4B6328A}" srcId="{DDEE3233-5C74-46C8-8C04-7F0871F2EE8B}" destId="{03559AB6-00E6-4632-AA86-5B3207D3A121}" srcOrd="2" destOrd="0" parTransId="{4CAE4F9A-510B-44F7-8DBE-58C80ECFC8AF}" sibTransId="{77987B8D-3B3C-4F17-A3CD-22738A6E1DD2}"/>
    <dgm:cxn modelId="{2FD12500-9363-412B-9478-4254BF8B2561}" srcId="{DDEE3233-5C74-46C8-8C04-7F0871F2EE8B}" destId="{4B3354B2-B02A-453A-8B78-2129E9EF027F}" srcOrd="1" destOrd="0" parTransId="{FDE3FE70-0322-451C-9067-6E988D9FDD36}" sibTransId="{20A6B8E1-FED9-49F9-95DA-1511DBC33D18}"/>
    <dgm:cxn modelId="{80C04049-80DF-4771-978B-CF25247233FF}" type="presOf" srcId="{AD01EBF0-7016-4688-9569-3C70442B692B}" destId="{5B587357-0B99-482E-B384-DD34BF510703}" srcOrd="0" destOrd="0" presId="urn:microsoft.com/office/officeart/2005/8/layout/funnel1"/>
    <dgm:cxn modelId="{52FF4E7F-8B0F-4925-885D-C0FA58C2C8D0}" type="presOf" srcId="{AEA195B8-F9CD-4936-8CF7-94394D7D2C73}" destId="{A58EF3D5-D2ED-4855-B336-97F2339B9271}" srcOrd="0" destOrd="0" presId="urn:microsoft.com/office/officeart/2005/8/layout/funnel1"/>
    <dgm:cxn modelId="{A79A39F7-4A0E-4535-A10F-504C8C56FBB2}" srcId="{DDEE3233-5C74-46C8-8C04-7F0871F2EE8B}" destId="{AD01EBF0-7016-4688-9569-3C70442B692B}" srcOrd="3" destOrd="0" parTransId="{949BA156-2911-4B39-82B0-F53B7871D7D3}" sibTransId="{FC7F4435-6F0D-4AC5-9DD1-23DA8581B8EC}"/>
    <dgm:cxn modelId="{46459909-C3CD-4417-88B7-33157C343E02}" type="presOf" srcId="{4B3354B2-B02A-453A-8B78-2129E9EF027F}" destId="{863BBB1B-865B-4B2B-BC72-F8F482821512}" srcOrd="0" destOrd="0" presId="urn:microsoft.com/office/officeart/2005/8/layout/funnel1"/>
    <dgm:cxn modelId="{CFBFBBC1-8772-4DB4-A825-811DF266319B}" srcId="{DDEE3233-5C74-46C8-8C04-7F0871F2EE8B}" destId="{AEA195B8-F9CD-4936-8CF7-94394D7D2C73}" srcOrd="0" destOrd="0" parTransId="{C1D6B806-265F-4C01-AE15-AEB835CF73FE}" sibTransId="{8309FCBE-9253-493D-BD3F-F842EEE3CD54}"/>
    <dgm:cxn modelId="{7E1918BD-BBB3-4171-91B9-7E8C4FA694AC}" type="presOf" srcId="{03559AB6-00E6-4632-AA86-5B3207D3A121}" destId="{40B67DA5-BFB5-4684-8BBA-9C4B885BFA93}" srcOrd="0" destOrd="0" presId="urn:microsoft.com/office/officeart/2005/8/layout/funnel1"/>
    <dgm:cxn modelId="{0FE03278-F516-4BF4-9A80-0C8D47F5B4E2}" type="presOf" srcId="{DDEE3233-5C74-46C8-8C04-7F0871F2EE8B}" destId="{80CA9894-A0C8-4B44-82E4-BB0606B8BE37}" srcOrd="0" destOrd="0" presId="urn:microsoft.com/office/officeart/2005/8/layout/funnel1"/>
    <dgm:cxn modelId="{D2E6107F-B82D-45A2-B543-D0C524EAC476}" type="presParOf" srcId="{80CA9894-A0C8-4B44-82E4-BB0606B8BE37}" destId="{E6006B8D-BC26-4E6F-B8BD-F739DA983FBF}" srcOrd="0" destOrd="0" presId="urn:microsoft.com/office/officeart/2005/8/layout/funnel1"/>
    <dgm:cxn modelId="{4B4F3A59-7443-4800-99AA-7133E478AAFF}" type="presParOf" srcId="{80CA9894-A0C8-4B44-82E4-BB0606B8BE37}" destId="{97787DE3-01DA-4A99-BE02-333053F44297}" srcOrd="1" destOrd="0" presId="urn:microsoft.com/office/officeart/2005/8/layout/funnel1"/>
    <dgm:cxn modelId="{40A9339F-68FB-4998-B730-C66194FCEC49}" type="presParOf" srcId="{80CA9894-A0C8-4B44-82E4-BB0606B8BE37}" destId="{5B587357-0B99-482E-B384-DD34BF510703}" srcOrd="2" destOrd="0" presId="urn:microsoft.com/office/officeart/2005/8/layout/funnel1"/>
    <dgm:cxn modelId="{EDF339C0-716B-414D-B4DB-08C4BB25EC6C}" type="presParOf" srcId="{80CA9894-A0C8-4B44-82E4-BB0606B8BE37}" destId="{40B67DA5-BFB5-4684-8BBA-9C4B885BFA93}" srcOrd="3" destOrd="0" presId="urn:microsoft.com/office/officeart/2005/8/layout/funnel1"/>
    <dgm:cxn modelId="{FDB5C13B-2A70-4189-9ADE-40912F38E631}" type="presParOf" srcId="{80CA9894-A0C8-4B44-82E4-BB0606B8BE37}" destId="{863BBB1B-865B-4B2B-BC72-F8F482821512}" srcOrd="4" destOrd="0" presId="urn:microsoft.com/office/officeart/2005/8/layout/funnel1"/>
    <dgm:cxn modelId="{A943CB21-76B0-4DBE-A1C4-3A8F5B46C328}" type="presParOf" srcId="{80CA9894-A0C8-4B44-82E4-BB0606B8BE37}" destId="{A58EF3D5-D2ED-4855-B336-97F2339B9271}" srcOrd="5" destOrd="0" presId="urn:microsoft.com/office/officeart/2005/8/layout/funnel1"/>
    <dgm:cxn modelId="{FAAA433E-F4BB-4CA9-B186-0FC95197C54F}" type="presParOf" srcId="{80CA9894-A0C8-4B44-82E4-BB0606B8BE37}" destId="{82F07A16-C977-4C0D-A7EA-89061C93D26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A743E-F2D2-4848-8B27-72D2151DBF55}">
      <dsp:nvSpPr>
        <dsp:cNvPr id="0" name=""/>
        <dsp:cNvSpPr/>
      </dsp:nvSpPr>
      <dsp:spPr>
        <a:xfrm>
          <a:off x="1919178" y="537"/>
          <a:ext cx="1564361" cy="156436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>
              <a:latin typeface="굴림" panose="020B0600000101010101" pitchFamily="50" charset="-127"/>
              <a:ea typeface="굴림" panose="020B0600000101010101" pitchFamily="50" charset="-127"/>
            </a:rPr>
            <a:t>웹서비스</a:t>
          </a:r>
          <a:endParaRPr lang="ko-KR" altLang="en-US" sz="20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2148273" y="229632"/>
        <a:ext cx="1106171" cy="1106171"/>
      </dsp:txXfrm>
    </dsp:sp>
    <dsp:sp modelId="{86D2ECCE-5EFC-4DDB-8515-0FD8A99B4E9C}">
      <dsp:nvSpPr>
        <dsp:cNvPr id="0" name=""/>
        <dsp:cNvSpPr/>
      </dsp:nvSpPr>
      <dsp:spPr>
        <a:xfrm rot="3600000">
          <a:off x="3074741" y="1526696"/>
          <a:ext cx="417133" cy="527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3106026" y="1578103"/>
        <a:ext cx="291993" cy="316784"/>
      </dsp:txXfrm>
    </dsp:sp>
    <dsp:sp modelId="{4EEE1E99-0867-4B6E-8EBC-8232BEF439CA}">
      <dsp:nvSpPr>
        <dsp:cNvPr id="0" name=""/>
        <dsp:cNvSpPr/>
      </dsp:nvSpPr>
      <dsp:spPr>
        <a:xfrm>
          <a:off x="3094881" y="2036914"/>
          <a:ext cx="1564361" cy="15643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웹서비스기능실현</a:t>
          </a:r>
          <a:endParaRPr lang="ko-KR" altLang="en-US" sz="20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3323976" y="2266009"/>
        <a:ext cx="1106171" cy="1106171"/>
      </dsp:txXfrm>
    </dsp:sp>
    <dsp:sp modelId="{2F5A9695-6D7F-4472-B49F-1F1F47A0B6B8}">
      <dsp:nvSpPr>
        <dsp:cNvPr id="0" name=""/>
        <dsp:cNvSpPr/>
      </dsp:nvSpPr>
      <dsp:spPr>
        <a:xfrm rot="10800000">
          <a:off x="2504598" y="2555108"/>
          <a:ext cx="417133" cy="527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 rot="10800000">
        <a:off x="2629738" y="2660702"/>
        <a:ext cx="291993" cy="316784"/>
      </dsp:txXfrm>
    </dsp:sp>
    <dsp:sp modelId="{B5BB8370-570E-4368-86D6-301171464B04}">
      <dsp:nvSpPr>
        <dsp:cNvPr id="0" name=""/>
        <dsp:cNvSpPr/>
      </dsp:nvSpPr>
      <dsp:spPr>
        <a:xfrm>
          <a:off x="743475" y="2036914"/>
          <a:ext cx="1564361" cy="15643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기기</a:t>
          </a:r>
          <a:endParaRPr lang="ko-KR" altLang="en-US" sz="20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972570" y="2266009"/>
        <a:ext cx="1106171" cy="1106171"/>
      </dsp:txXfrm>
    </dsp:sp>
    <dsp:sp modelId="{76180387-3928-4DAC-9097-6F7243B44D53}">
      <dsp:nvSpPr>
        <dsp:cNvPr id="0" name=""/>
        <dsp:cNvSpPr/>
      </dsp:nvSpPr>
      <dsp:spPr>
        <a:xfrm rot="18000000">
          <a:off x="1899038" y="1547144"/>
          <a:ext cx="417133" cy="527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1930323" y="1706925"/>
        <a:ext cx="291993" cy="316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06B8D-BC26-4E6F-B8BD-F739DA983FBF}">
      <dsp:nvSpPr>
        <dsp:cNvPr id="0" name=""/>
        <dsp:cNvSpPr/>
      </dsp:nvSpPr>
      <dsp:spPr>
        <a:xfrm>
          <a:off x="1163391" y="149870"/>
          <a:ext cx="2974346" cy="1032951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87DE3-01DA-4A99-BE02-333053F44297}">
      <dsp:nvSpPr>
        <dsp:cNvPr id="0" name=""/>
        <dsp:cNvSpPr/>
      </dsp:nvSpPr>
      <dsp:spPr>
        <a:xfrm>
          <a:off x="2366964" y="2679217"/>
          <a:ext cx="576423" cy="368911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587357-0B99-482E-B384-DD34BF510703}">
      <dsp:nvSpPr>
        <dsp:cNvPr id="0" name=""/>
        <dsp:cNvSpPr/>
      </dsp:nvSpPr>
      <dsp:spPr>
        <a:xfrm flipH="1">
          <a:off x="1268715" y="2961646"/>
          <a:ext cx="2766834" cy="69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참여개방공유</a:t>
          </a:r>
          <a:endParaRPr lang="ko-KR" altLang="en-US" sz="16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268715" y="2961646"/>
        <a:ext cx="2766834" cy="691708"/>
      </dsp:txXfrm>
    </dsp:sp>
    <dsp:sp modelId="{40B67DA5-BFB5-4684-8BBA-9C4B885BFA93}">
      <dsp:nvSpPr>
        <dsp:cNvPr id="0" name=""/>
        <dsp:cNvSpPr/>
      </dsp:nvSpPr>
      <dsp:spPr>
        <a:xfrm>
          <a:off x="2244762" y="1262598"/>
          <a:ext cx="1037562" cy="1037562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굴림" panose="020B0600000101010101" pitchFamily="50" charset="-127"/>
              <a:ea typeface="굴림" panose="020B0600000101010101" pitchFamily="50" charset="-127"/>
            </a:rPr>
            <a:t>지속성갱신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2396709" y="1414545"/>
        <a:ext cx="733668" cy="733668"/>
      </dsp:txXfrm>
    </dsp:sp>
    <dsp:sp modelId="{863BBB1B-865B-4B2B-BC72-F8F482821512}">
      <dsp:nvSpPr>
        <dsp:cNvPr id="0" name=""/>
        <dsp:cNvSpPr/>
      </dsp:nvSpPr>
      <dsp:spPr>
        <a:xfrm>
          <a:off x="1502328" y="484195"/>
          <a:ext cx="1037562" cy="1037562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재창조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654275" y="636142"/>
        <a:ext cx="733668" cy="733668"/>
      </dsp:txXfrm>
    </dsp:sp>
    <dsp:sp modelId="{A58EF3D5-D2ED-4855-B336-97F2339B9271}">
      <dsp:nvSpPr>
        <dsp:cNvPr id="0" name=""/>
        <dsp:cNvSpPr/>
      </dsp:nvSpPr>
      <dsp:spPr>
        <a:xfrm>
          <a:off x="2562948" y="233336"/>
          <a:ext cx="1037562" cy="1037562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굴림" panose="020B0600000101010101" pitchFamily="50" charset="-127"/>
              <a:ea typeface="굴림" panose="020B0600000101010101" pitchFamily="50" charset="-127"/>
            </a:rPr>
            <a:t>다양성증대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2714895" y="385283"/>
        <a:ext cx="733668" cy="733668"/>
      </dsp:txXfrm>
    </dsp:sp>
    <dsp:sp modelId="{82F07A16-C977-4C0D-A7EA-89061C93D26F}">
      <dsp:nvSpPr>
        <dsp:cNvPr id="0" name=""/>
        <dsp:cNvSpPr/>
      </dsp:nvSpPr>
      <dsp:spPr>
        <a:xfrm>
          <a:off x="1041189" y="23056"/>
          <a:ext cx="3227973" cy="258237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1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7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66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9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2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7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5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2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2045-4EB9-4BB5-9E79-91D69B2629F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03CA-8269-4527-A16A-994F99F1E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4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통 21"/>
          <p:cNvSpPr/>
          <p:nvPr/>
        </p:nvSpPr>
        <p:spPr>
          <a:xfrm rot="16200000">
            <a:off x="8035142" y="3633254"/>
            <a:ext cx="568038" cy="258981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톱니 모양의 오른쪽 화살표 11"/>
          <p:cNvSpPr/>
          <p:nvPr/>
        </p:nvSpPr>
        <p:spPr>
          <a:xfrm>
            <a:off x="2023750" y="2355064"/>
            <a:ext cx="1402915" cy="1925351"/>
          </a:xfrm>
          <a:prstGeom prst="notchedRightArrow">
            <a:avLst>
              <a:gd name="adj1" fmla="val 50000"/>
              <a:gd name="adj2" fmla="val 3392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7030A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7324" y="1142999"/>
            <a:ext cx="5212080" cy="4484717"/>
          </a:xfrm>
          <a:prstGeom prst="roundRect">
            <a:avLst>
              <a:gd name="adj" fmla="val 294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구름 모양 설명선 3"/>
          <p:cNvSpPr/>
          <p:nvPr/>
        </p:nvSpPr>
        <p:spPr>
          <a:xfrm flipH="1">
            <a:off x="689957" y="706581"/>
            <a:ext cx="4646814" cy="872837"/>
          </a:xfrm>
          <a:prstGeom prst="cloudCallout">
            <a:avLst>
              <a:gd name="adj1" fmla="val -39702"/>
              <a:gd name="adj2" fmla="val 653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6004" y="958333"/>
            <a:ext cx="34747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웹 가전으로의 진화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689957" y="4524800"/>
            <a:ext cx="1752618" cy="5761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기기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689957" y="3502405"/>
            <a:ext cx="1752618" cy="1065938"/>
          </a:xfrm>
          <a:prstGeom prst="cube">
            <a:avLst>
              <a:gd name="adj" fmla="val 14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S/W, H/W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기능실현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9408" y="1804277"/>
            <a:ext cx="1607688" cy="556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인터넷</a:t>
            </a:r>
            <a:endParaRPr lang="ko-KR" altLang="en-US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947197011"/>
              </p:ext>
            </p:extLst>
          </p:nvPr>
        </p:nvGraphicFramePr>
        <p:xfrm>
          <a:off x="1610953" y="1764083"/>
          <a:ext cx="5402719" cy="3601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직선 화살표 연결선 14"/>
          <p:cNvCxnSpPr>
            <a:stCxn id="13" idx="4"/>
          </p:cNvCxnSpPr>
          <p:nvPr/>
        </p:nvCxnSpPr>
        <p:spPr>
          <a:xfrm>
            <a:off x="1563252" y="2360868"/>
            <a:ext cx="0" cy="11415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5613" y="2661247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연결미약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9568" y="1327665"/>
            <a:ext cx="4969565" cy="43000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아래쪽 리본 17"/>
          <p:cNvSpPr/>
          <p:nvPr/>
        </p:nvSpPr>
        <p:spPr>
          <a:xfrm flipH="1">
            <a:off x="5910943" y="706581"/>
            <a:ext cx="4646814" cy="872837"/>
          </a:xfrm>
          <a:prstGeom prst="ribbon">
            <a:avLst>
              <a:gd name="adj1" fmla="val 16667"/>
              <a:gd name="adj2" fmla="val 7452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주변정보서비스</a:t>
            </a:r>
            <a:endParaRPr lang="ko-KR" altLang="en-US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1651561140"/>
              </p:ext>
            </p:extLst>
          </p:nvPr>
        </p:nvGraphicFramePr>
        <p:xfrm>
          <a:off x="5619404" y="1676784"/>
          <a:ext cx="5310352" cy="368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826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4</cp:revision>
  <dcterms:created xsi:type="dcterms:W3CDTF">2023-06-05T05:14:11Z</dcterms:created>
  <dcterms:modified xsi:type="dcterms:W3CDTF">2023-06-05T06:05:29Z</dcterms:modified>
</cp:coreProperties>
</file>