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20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A11446-164D-4CF4-BA6C-8CED00FED559}" type="datetimeFigureOut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7BE7C3-08B8-422C-9D5E-6AB9D2452E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7380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74FFA-30B2-4135-8140-A86D80666C9E}" type="datetime1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202327005 </a:t>
            </a:r>
            <a:r>
              <a:rPr lang="ko-KR" altLang="en-US" smtClean="0"/>
              <a:t>김동현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66E55-2552-495B-868C-92E395E1F7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4690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02C20-5DCC-40BA-93B0-6B9010990EF8}" type="datetime1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202327005 </a:t>
            </a:r>
            <a:r>
              <a:rPr lang="ko-KR" altLang="en-US" smtClean="0"/>
              <a:t>김동현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66E55-2552-495B-868C-92E395E1F7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460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54CA5-4283-443C-BA4C-094858649AF1}" type="datetime1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202327005 </a:t>
            </a:r>
            <a:r>
              <a:rPr lang="ko-KR" altLang="en-US" smtClean="0"/>
              <a:t>김동현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66E55-2552-495B-868C-92E395E1F7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2899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325D-575E-4C84-8B31-DD91328CD1A8}" type="datetime1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202327005 </a:t>
            </a:r>
            <a:r>
              <a:rPr lang="ko-KR" altLang="en-US" smtClean="0"/>
              <a:t>김동현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66E55-2552-495B-868C-92E395E1F76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평행 사변형 6"/>
          <p:cNvSpPr/>
          <p:nvPr userDrawn="1"/>
        </p:nvSpPr>
        <p:spPr>
          <a:xfrm>
            <a:off x="107092" y="1367481"/>
            <a:ext cx="9695935" cy="321276"/>
          </a:xfrm>
          <a:prstGeom prst="parallelogram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평행 사변형 7"/>
          <p:cNvSpPr/>
          <p:nvPr userDrawn="1"/>
        </p:nvSpPr>
        <p:spPr>
          <a:xfrm flipH="1">
            <a:off x="1482811" y="319431"/>
            <a:ext cx="7644712" cy="1369326"/>
          </a:xfrm>
          <a:prstGeom prst="parallelogram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9317" y="365127"/>
            <a:ext cx="8543925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9E9D9B"/>
              </a:clrFrom>
              <a:clrTo>
                <a:srgbClr val="9E9D9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38" y="6176963"/>
            <a:ext cx="2044979" cy="756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298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DC1C5-BEB8-454D-A3E2-73E53E889E88}" type="datetime1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202327005 </a:t>
            </a:r>
            <a:r>
              <a:rPr lang="ko-KR" altLang="en-US" smtClean="0"/>
              <a:t>김동현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66E55-2552-495B-868C-92E395E1F7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0709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0F213-1ED6-40C8-9E82-001F2046B218}" type="datetime1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202327005 </a:t>
            </a:r>
            <a:r>
              <a:rPr lang="ko-KR" altLang="en-US" smtClean="0"/>
              <a:t>김동현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66E55-2552-495B-868C-92E395E1F7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014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1CC72-9412-481E-ADF7-1860C7F5CB01}" type="datetime1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202327005 </a:t>
            </a:r>
            <a:r>
              <a:rPr lang="ko-KR" altLang="en-US" smtClean="0"/>
              <a:t>김동현</a:t>
            </a: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66E55-2552-495B-868C-92E395E1F7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6152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D06EE-CB73-4D8F-9F46-D06A519C3BC6}" type="datetime1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202327005 </a:t>
            </a:r>
            <a:r>
              <a:rPr lang="ko-KR" altLang="en-US" smtClean="0"/>
              <a:t>김동현</a:t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66E55-2552-495B-868C-92E395E1F7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270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D9D34-7FAF-4829-9DB9-8AE4FA97F79E}" type="datetime1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202327005 </a:t>
            </a:r>
            <a:r>
              <a:rPr lang="ko-KR" altLang="en-US" smtClean="0"/>
              <a:t>김동현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66E55-2552-495B-868C-92E395E1F7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0400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87A9F-BF3A-4C8E-9AC1-0AC56DD6F7EE}" type="datetime1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202327005 </a:t>
            </a:r>
            <a:r>
              <a:rPr lang="ko-KR" altLang="en-US" smtClean="0"/>
              <a:t>김동현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66E55-2552-495B-868C-92E395E1F7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6995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7BCE-90C2-4012-8C50-5CBE58224D58}" type="datetime1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202327005 </a:t>
            </a:r>
            <a:r>
              <a:rPr lang="ko-KR" altLang="en-US" smtClean="0"/>
              <a:t>김동현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66E55-2552-495B-868C-92E395E1F7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075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0F506B-6B7C-4EB1-A7B0-B956BA9405AC}" type="datetime1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smtClean="0"/>
              <a:t>202327005 </a:t>
            </a:r>
            <a:r>
              <a:rPr lang="ko-KR" altLang="en-US" smtClean="0"/>
              <a:t>김동현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66E55-2552-495B-868C-92E395E1F7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0311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202327005 </a:t>
            </a:r>
            <a:r>
              <a:rPr lang="ko-KR" altLang="en-US" smtClean="0"/>
              <a:t>김동현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66E55-2552-495B-868C-92E395E1F76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6318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202327005 </a:t>
            </a:r>
            <a:r>
              <a:rPr lang="ko-KR" altLang="en-US" smtClean="0"/>
              <a:t>김동현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66E55-2552-495B-868C-92E395E1F766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8376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202327005 </a:t>
            </a:r>
            <a:r>
              <a:rPr lang="ko-KR" altLang="en-US" smtClean="0"/>
              <a:t>김동현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66E55-2552-495B-868C-92E395E1F766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5304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202327005 </a:t>
            </a:r>
            <a:r>
              <a:rPr lang="ko-KR" altLang="en-US" smtClean="0"/>
              <a:t>김동현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66E55-2552-495B-868C-92E395E1F766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8875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</TotalTime>
  <Words>12</Words>
  <Application>Microsoft Office PowerPoint</Application>
  <PresentationFormat>A4 용지(210x297mm)</PresentationFormat>
  <Paragraphs>8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YUHAN</dc:creator>
  <cp:lastModifiedBy>YUHAN</cp:lastModifiedBy>
  <cp:revision>3</cp:revision>
  <dcterms:created xsi:type="dcterms:W3CDTF">2023-06-05T06:06:28Z</dcterms:created>
  <dcterms:modified xsi:type="dcterms:W3CDTF">2023-06-05T06:18:30Z</dcterms:modified>
</cp:coreProperties>
</file>