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A713-BA29-45C6-8A0D-AF00E51409AE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31FAD-E6DD-4B18-8BE4-85CF9E3C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5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42E8-B7AC-4400-B686-AFD13F0FA6B9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0C7-BCC6-4499-8A54-983D3DECA9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452" y="0"/>
            <a:ext cx="2075548" cy="7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4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2E55-0359-4BC1-AF35-05A3BC3EA431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0C7-BCC6-4499-8A54-983D3DECA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9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BD38-6753-4E39-B3D4-42D4159224D1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0C7-BCC6-4499-8A54-983D3DECA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9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59-DC48-4331-AEE4-600DD9E9D621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0C7-BCC6-4499-8A54-983D3DECA9A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평행 사변형 6"/>
          <p:cNvSpPr/>
          <p:nvPr userDrawn="1"/>
        </p:nvSpPr>
        <p:spPr>
          <a:xfrm>
            <a:off x="0" y="780164"/>
            <a:ext cx="9906000" cy="4572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 userDrawn="1"/>
        </p:nvSpPr>
        <p:spPr>
          <a:xfrm flipH="1">
            <a:off x="394064" y="0"/>
            <a:ext cx="9117869" cy="1237364"/>
          </a:xfrm>
          <a:prstGeom prst="parallelogram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5" y="75619"/>
            <a:ext cx="8543925" cy="1127398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155122"/>
            <a:ext cx="2075548" cy="7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C36C-1A22-467F-A8BF-422F30BDB278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0C7-BCC6-4499-8A54-983D3DECA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E8A8-987A-4DDD-9734-70082CB26D0C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0C7-BCC6-4499-8A54-983D3DECA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8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C929-CA23-4068-967E-F6FCC8015539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0C7-BCC6-4499-8A54-983D3DECA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1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91FC-C9E4-4552-92E0-CE4FA31C2377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0C7-BCC6-4499-8A54-983D3DECA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BF8D-5D85-4F09-BB6B-2E6E27EBFFC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0C7-BCC6-4499-8A54-983D3DECA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9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35FE-FC14-4CA6-8BDF-44B8DC1D94AF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0C7-BCC6-4499-8A54-983D3DECA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2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8B91-624F-4521-93C7-985E01020EC8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0C7-BCC6-4499-8A54-983D3DECA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77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16B4-1B29-450E-87DE-DEC05870CA93}" type="datetime1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E0C7-BCC6-4499-8A54-983D3DECA9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7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>
            <a:off x="0" y="0"/>
            <a:ext cx="6638795" cy="6858000"/>
          </a:xfrm>
          <a:prstGeom prst="rtTriangle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02756" y="2495550"/>
            <a:ext cx="6500497" cy="139511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en-US" altLang="ko-KR" sz="5400" b="1" dirty="0" smtClean="0">
                <a:ln w="0"/>
                <a:effectLst>
                  <a:reflection blurRad="6350" stA="50000" endA="300" endPos="50000" dist="29997" dir="5400000" sy="-100000" algn="bl" rotWithShape="0"/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Non-fungible Token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reflection blurRad="6350" stA="50000" endA="300" endPos="50000" dist="29997" dir="5400000" sy="-100000" algn="bl" rotWithShape="0"/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1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0C7-BCC6-4499-8A54-983D3DECA9A7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7" b="68293"/>
          <a:stretch/>
        </p:blipFill>
        <p:spPr>
          <a:xfrm>
            <a:off x="493730" y="1564853"/>
            <a:ext cx="2654958" cy="2214831"/>
          </a:xfrm>
          <a:prstGeom prst="rect">
            <a:avLst/>
          </a:prstGeom>
        </p:spPr>
      </p:pic>
      <p:sp>
        <p:nvSpPr>
          <p:cNvPr id="8" name="L 도형 7"/>
          <p:cNvSpPr/>
          <p:nvPr/>
        </p:nvSpPr>
        <p:spPr>
          <a:xfrm flipH="1">
            <a:off x="4140924" y="1955778"/>
            <a:ext cx="4663440" cy="391886"/>
          </a:xfrm>
          <a:prstGeom prst="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팔각형 6"/>
          <p:cNvSpPr/>
          <p:nvPr/>
        </p:nvSpPr>
        <p:spPr>
          <a:xfrm>
            <a:off x="3148688" y="1681458"/>
            <a:ext cx="1423311" cy="666206"/>
          </a:xfrm>
          <a:prstGeom prst="octag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1999" y="1674481"/>
            <a:ext cx="36053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NFT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란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L 도형 9"/>
          <p:cNvSpPr/>
          <p:nvPr/>
        </p:nvSpPr>
        <p:spPr>
          <a:xfrm flipH="1">
            <a:off x="4140924" y="3130201"/>
            <a:ext cx="4663440" cy="391886"/>
          </a:xfrm>
          <a:prstGeom prst="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팔각형 10"/>
          <p:cNvSpPr/>
          <p:nvPr/>
        </p:nvSpPr>
        <p:spPr>
          <a:xfrm>
            <a:off x="3148688" y="2855881"/>
            <a:ext cx="1423311" cy="666206"/>
          </a:xfrm>
          <a:prstGeom prst="octag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1999" y="2848904"/>
            <a:ext cx="36053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NFT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도입 비즈니스 사례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L 도형 12"/>
          <p:cNvSpPr/>
          <p:nvPr/>
        </p:nvSpPr>
        <p:spPr>
          <a:xfrm flipH="1">
            <a:off x="4140924" y="4304624"/>
            <a:ext cx="4663440" cy="391886"/>
          </a:xfrm>
          <a:prstGeom prst="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팔각형 13"/>
          <p:cNvSpPr/>
          <p:nvPr/>
        </p:nvSpPr>
        <p:spPr>
          <a:xfrm>
            <a:off x="3148688" y="4030304"/>
            <a:ext cx="1423311" cy="666206"/>
          </a:xfrm>
          <a:prstGeom prst="octag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1999" y="4023327"/>
            <a:ext cx="36053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NFT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시장 규모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L 도형 15"/>
          <p:cNvSpPr/>
          <p:nvPr/>
        </p:nvSpPr>
        <p:spPr>
          <a:xfrm flipH="1">
            <a:off x="4140924" y="5479047"/>
            <a:ext cx="4663440" cy="391886"/>
          </a:xfrm>
          <a:prstGeom prst="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팔각형 16"/>
          <p:cNvSpPr/>
          <p:nvPr/>
        </p:nvSpPr>
        <p:spPr>
          <a:xfrm>
            <a:off x="3148688" y="5204727"/>
            <a:ext cx="1423311" cy="666206"/>
          </a:xfrm>
          <a:prstGeom prst="octag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1999" y="5197750"/>
            <a:ext cx="36053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NFT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개념과 거래 사례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6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0C7-BCC6-4499-8A54-983D3DECA9A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1.NFT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3834" y="1539993"/>
            <a:ext cx="7587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Non – fungible Token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NFT is a unit of data stored on a digital ledger, called a </a:t>
            </a:r>
            <a:r>
              <a:rPr lang="en-US" altLang="ko-KR" sz="20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blockchain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that certifies a digital asset to be unique and therefore not interchangeable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834" y="3805026"/>
            <a:ext cx="8779057" cy="195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NFT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NFT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란 대체 불가능 토큰으로써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토큰마다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 고유의 값을 가지고 있어 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A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토큰을 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B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토큰으로 대체할 수 없는 토큰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각 토큰이 서로 다른 가치를 가지고 있는 고유한 자산을 의미</a:t>
            </a:r>
            <a:endParaRPr lang="ko-KR" altLang="en-US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8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11588" y="2247342"/>
            <a:ext cx="1721169" cy="13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5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5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339241"/>
              </p:ext>
            </p:extLst>
          </p:nvPr>
        </p:nvGraphicFramePr>
        <p:xfrm>
          <a:off x="1685108" y="2220685"/>
          <a:ext cx="7785463" cy="39188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95776">
                  <a:extLst>
                    <a:ext uri="{9D8B030D-6E8A-4147-A177-3AD203B41FA5}">
                      <a16:colId xmlns:a16="http://schemas.microsoft.com/office/drawing/2014/main" val="600189790"/>
                    </a:ext>
                  </a:extLst>
                </a:gridCol>
                <a:gridCol w="5989687">
                  <a:extLst>
                    <a:ext uri="{9D8B030D-6E8A-4147-A177-3AD203B41FA5}">
                      <a16:colId xmlns:a16="http://schemas.microsoft.com/office/drawing/2014/main" val="94455129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유비소프트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래비드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토큰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241311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캡콤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스트리트 파이터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9041768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아타리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아타리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토큰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1804930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나이키 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크립토킥스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27384758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LVMH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명품의 진위를 증명하기 위한 </a:t>
                      </a: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블록체인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아우라 출시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3154602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브라이틀링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NFT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포함하는 </a:t>
                      </a: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이더리움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시스템으로 정품 인증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28456006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IBM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NFT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지원 </a:t>
                      </a: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커스텀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블록체인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17989217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삼성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NFT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지원 전자지갑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74430856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202327005 </a:t>
            </a:r>
            <a:r>
              <a:rPr lang="ko-KR" altLang="en-US" smtClean="0"/>
              <a:t>김동현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E0C7-BCC6-4499-8A54-983D3DECA9A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NFT </a:t>
            </a:r>
            <a:r>
              <a:rPr lang="ko-KR" altLang="en-US" dirty="0" smtClean="0"/>
              <a:t>도입 비즈니스 사례</a:t>
            </a:r>
            <a:endParaRPr lang="ko-KR" altLang="en-US" dirty="0"/>
          </a:p>
        </p:txBody>
      </p:sp>
      <p:sp>
        <p:nvSpPr>
          <p:cNvPr id="7" name="대각선 방향의 모서리가 둥근 사각형 6"/>
          <p:cNvSpPr/>
          <p:nvPr/>
        </p:nvSpPr>
        <p:spPr>
          <a:xfrm>
            <a:off x="418011" y="2220685"/>
            <a:ext cx="1267097" cy="1463041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418011" y="3683726"/>
            <a:ext cx="1267097" cy="1463041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418011" y="5146767"/>
            <a:ext cx="1267097" cy="992774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1685108" y="1390650"/>
            <a:ext cx="1781992" cy="83003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한쪽 모서리가 잘린 사각형 10"/>
          <p:cNvSpPr/>
          <p:nvPr/>
        </p:nvSpPr>
        <p:spPr>
          <a:xfrm>
            <a:off x="3467100" y="1390649"/>
            <a:ext cx="6003471" cy="83003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4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137</Words>
  <Application>Microsoft Office PowerPoint</Application>
  <PresentationFormat>A4 용지(210x297mm)</PresentationFormat>
  <Paragraphs>39</Paragraphs>
  <Slides>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굴림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목차</vt:lpstr>
      <vt:lpstr>1.NFT란?</vt:lpstr>
      <vt:lpstr>2. NFT 도입 비즈니스 사례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5</cp:revision>
  <dcterms:created xsi:type="dcterms:W3CDTF">2023-06-05T06:20:40Z</dcterms:created>
  <dcterms:modified xsi:type="dcterms:W3CDTF">2023-06-05T06:51:18Z</dcterms:modified>
</cp:coreProperties>
</file>