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en-US" altLang="ko-KR" sz="2400" b="1" dirty="0" smtClean="0"/>
              <a:t>2022</a:t>
            </a:r>
            <a:r>
              <a:rPr lang="ko-KR" altLang="en-US" sz="2400" b="1" dirty="0" smtClean="0"/>
              <a:t>년 지역별 도시개발사업 현황</a:t>
            </a:r>
            <a:endParaRPr lang="ko-KR" sz="2400" b="1" dirty="0"/>
          </a:p>
        </c:rich>
      </c:tx>
      <c:layout/>
      <c:overlay val="0"/>
      <c:spPr>
        <a:solidFill>
          <a:schemeClr val="bg1"/>
        </a:solidFill>
        <a:ln>
          <a:solidFill>
            <a:schemeClr val="bg2">
              <a:lumMod val="10000"/>
            </a:schemeClr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704808457265058"/>
          <c:y val="0.13338176258195189"/>
          <c:w val="0.80394373780200556"/>
          <c:h val="0.65267748106129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개소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4B9-48A9-8090-63D089C970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4B9-48A9-8090-63D089C970A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4B9-48A9-8090-63D089C970A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4B9-48A9-8090-63D089C97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대전</c:v>
                </c:pt>
                <c:pt idx="1">
                  <c:v>광주</c:v>
                </c:pt>
                <c:pt idx="2">
                  <c:v>울산</c:v>
                </c:pt>
                <c:pt idx="3">
                  <c:v>강원</c:v>
                </c:pt>
                <c:pt idx="4">
                  <c:v>충북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14</c:v>
                </c:pt>
                <c:pt idx="2">
                  <c:v>13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9-48A9-8090-63D089C97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8620975"/>
        <c:axId val="99861847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면적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대전</c:v>
                </c:pt>
                <c:pt idx="1">
                  <c:v>광주</c:v>
                </c:pt>
                <c:pt idx="2">
                  <c:v>울산</c:v>
                </c:pt>
                <c:pt idx="3">
                  <c:v>강원</c:v>
                </c:pt>
                <c:pt idx="4">
                  <c:v>충북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5239</c:v>
                </c:pt>
                <c:pt idx="1">
                  <c:v>2301</c:v>
                </c:pt>
                <c:pt idx="2">
                  <c:v>5104</c:v>
                </c:pt>
                <c:pt idx="3">
                  <c:v>2323</c:v>
                </c:pt>
                <c:pt idx="4">
                  <c:v>4255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B9-48A9-8090-63D089C97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8626383"/>
        <c:axId val="998609327"/>
      </c:lineChart>
      <c:catAx>
        <c:axId val="99862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998618479"/>
        <c:crosses val="autoZero"/>
        <c:auto val="1"/>
        <c:lblAlgn val="ctr"/>
        <c:lblOffset val="100"/>
        <c:noMultiLvlLbl val="0"/>
      </c:catAx>
      <c:valAx>
        <c:axId val="998618479"/>
        <c:scaling>
          <c:orientation val="minMax"/>
          <c:max val="2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998620975"/>
        <c:crosses val="autoZero"/>
        <c:crossBetween val="between"/>
      </c:valAx>
      <c:valAx>
        <c:axId val="998609327"/>
        <c:scaling>
          <c:orientation val="minMax"/>
          <c:max val="6000"/>
          <c:min val="0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1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998626383"/>
        <c:crosses val="max"/>
        <c:crossBetween val="between"/>
        <c:majorUnit val="2000"/>
      </c:valAx>
      <c:catAx>
        <c:axId val="9986263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98609327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bg2">
                <a:lumMod val="1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solidFill>
            <a:schemeClr val="bg2">
              <a:lumMod val="10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solidFill>
        <a:schemeClr val="bg2">
          <a:lumMod val="10000"/>
        </a:schemeClr>
      </a:solidFill>
    </a:ln>
    <a:effectLst/>
  </c:spPr>
  <c:txPr>
    <a:bodyPr/>
    <a:lstStyle/>
    <a:p>
      <a:pPr>
        <a:defRPr sz="150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9965C-2D46-430F-BF3C-43C3C39B6F4B}" type="doc">
      <dgm:prSet loTypeId="urn:microsoft.com/office/officeart/2005/8/layout/v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CBA384-1883-40EA-9BFB-D7E72898D25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계획안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D6356F1D-41A9-4248-ABF2-7056F9B3D98B}" type="parTrans" cxnId="{1FB75E36-ED63-46AF-84B0-2FFB200D39E5}">
      <dgm:prSet/>
      <dgm:spPr/>
      <dgm:t>
        <a:bodyPr/>
        <a:lstStyle/>
        <a:p>
          <a:pPr latinLnBrk="1"/>
          <a:endParaRPr lang="ko-KR" altLang="en-US"/>
        </a:p>
      </dgm:t>
    </dgm:pt>
    <dgm:pt modelId="{7C370458-8B7F-4A85-9D10-24336612834F}" type="sibTrans" cxnId="{1FB75E36-ED63-46AF-84B0-2FFB200D39E5}">
      <dgm:prSet/>
      <dgm:spPr/>
      <dgm:t>
        <a:bodyPr/>
        <a:lstStyle/>
        <a:p>
          <a:pPr latinLnBrk="1"/>
          <a:endParaRPr lang="ko-KR" altLang="en-US"/>
        </a:p>
      </dgm:t>
    </dgm:pt>
    <dgm:pt modelId="{39C7B8C4-D5B9-4C07-84B3-0F62DED5F80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기초조사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C300D86C-4ADA-4C12-848A-21C15128F3C1}" type="parTrans" cxnId="{82920553-7453-47BB-A62B-C7976F307FA4}">
      <dgm:prSet/>
      <dgm:spPr/>
      <dgm:t>
        <a:bodyPr/>
        <a:lstStyle/>
        <a:p>
          <a:pPr latinLnBrk="1"/>
          <a:endParaRPr lang="ko-KR" altLang="en-US"/>
        </a:p>
      </dgm:t>
    </dgm:pt>
    <dgm:pt modelId="{6DB0692B-8BB6-4DA7-A628-9473F4073482}" type="sibTrans" cxnId="{82920553-7453-47BB-A62B-C7976F307FA4}">
      <dgm:prSet/>
      <dgm:spPr/>
      <dgm:t>
        <a:bodyPr/>
        <a:lstStyle/>
        <a:p>
          <a:pPr latinLnBrk="1"/>
          <a:endParaRPr lang="ko-KR" altLang="en-US"/>
        </a:p>
      </dgm:t>
    </dgm:pt>
    <dgm:pt modelId="{28306053-8B5C-452C-9FD3-083E31B78C00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계획작성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1FFA7BF9-3CB7-4E7C-9D2D-CCABCE7A46B7}" type="parTrans" cxnId="{2A5403C7-BEE1-4A6B-A33C-51A90102E0C6}">
      <dgm:prSet/>
      <dgm:spPr/>
      <dgm:t>
        <a:bodyPr/>
        <a:lstStyle/>
        <a:p>
          <a:pPr latinLnBrk="1"/>
          <a:endParaRPr lang="ko-KR" altLang="en-US"/>
        </a:p>
      </dgm:t>
    </dgm:pt>
    <dgm:pt modelId="{A25B448C-EC06-47F5-A7E7-17E81E0A861D}" type="sibTrans" cxnId="{2A5403C7-BEE1-4A6B-A33C-51A90102E0C6}">
      <dgm:prSet/>
      <dgm:spPr/>
      <dgm:t>
        <a:bodyPr/>
        <a:lstStyle/>
        <a:p>
          <a:pPr latinLnBrk="1"/>
          <a:endParaRPr lang="ko-KR" altLang="en-US"/>
        </a:p>
      </dgm:t>
    </dgm:pt>
    <dgm:pt modelId="{D868FFEE-322D-414E-BADC-235FE267965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제안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B48EA979-FCD6-48E5-9F17-05D50812621A}" type="parTrans" cxnId="{2B4B1698-D7F9-42E6-8429-63294CB67750}">
      <dgm:prSet/>
      <dgm:spPr/>
      <dgm:t>
        <a:bodyPr/>
        <a:lstStyle/>
        <a:p>
          <a:pPr latinLnBrk="1"/>
          <a:endParaRPr lang="ko-KR" altLang="en-US"/>
        </a:p>
      </dgm:t>
    </dgm:pt>
    <dgm:pt modelId="{C45BB151-3641-4B93-A004-C25C97AD9FA2}" type="sibTrans" cxnId="{2B4B1698-D7F9-42E6-8429-63294CB67750}">
      <dgm:prSet/>
      <dgm:spPr/>
      <dgm:t>
        <a:bodyPr/>
        <a:lstStyle/>
        <a:p>
          <a:pPr latinLnBrk="1"/>
          <a:endParaRPr lang="ko-KR" altLang="en-US"/>
        </a:p>
      </dgm:t>
    </dgm:pt>
    <dgm:pt modelId="{6588D0EA-FEFA-4355-A42C-4F24080A2AB6}" type="pres">
      <dgm:prSet presAssocID="{3409965C-2D46-430F-BF3C-43C3C39B6F4B}" presName="outerComposite" presStyleCnt="0">
        <dgm:presLayoutVars>
          <dgm:chMax val="5"/>
          <dgm:dir/>
          <dgm:resizeHandles val="exact"/>
        </dgm:presLayoutVars>
      </dgm:prSet>
      <dgm:spPr/>
    </dgm:pt>
    <dgm:pt modelId="{D995BA93-26CE-4E53-9158-B06C04DEA066}" type="pres">
      <dgm:prSet presAssocID="{3409965C-2D46-430F-BF3C-43C3C39B6F4B}" presName="dummyMaxCanvas" presStyleCnt="0">
        <dgm:presLayoutVars/>
      </dgm:prSet>
      <dgm:spPr/>
    </dgm:pt>
    <dgm:pt modelId="{7A3D562D-D558-40A3-8633-7DBD8DB989E1}" type="pres">
      <dgm:prSet presAssocID="{3409965C-2D46-430F-BF3C-43C3C39B6F4B}" presName="FourNodes_1" presStyleLbl="node1" presStyleIdx="0" presStyleCnt="4">
        <dgm:presLayoutVars>
          <dgm:bulletEnabled val="1"/>
        </dgm:presLayoutVars>
      </dgm:prSet>
      <dgm:spPr/>
    </dgm:pt>
    <dgm:pt modelId="{C4A8A90D-3B0E-4501-AF21-40A14C24B655}" type="pres">
      <dgm:prSet presAssocID="{3409965C-2D46-430F-BF3C-43C3C39B6F4B}" presName="FourNodes_2" presStyleLbl="node1" presStyleIdx="1" presStyleCnt="4">
        <dgm:presLayoutVars>
          <dgm:bulletEnabled val="1"/>
        </dgm:presLayoutVars>
      </dgm:prSet>
      <dgm:spPr/>
    </dgm:pt>
    <dgm:pt modelId="{6AB2A467-5A11-43BC-B25D-05D8DCA36902}" type="pres">
      <dgm:prSet presAssocID="{3409965C-2D46-430F-BF3C-43C3C39B6F4B}" presName="FourNodes_3" presStyleLbl="node1" presStyleIdx="2" presStyleCnt="4">
        <dgm:presLayoutVars>
          <dgm:bulletEnabled val="1"/>
        </dgm:presLayoutVars>
      </dgm:prSet>
      <dgm:spPr/>
    </dgm:pt>
    <dgm:pt modelId="{3250468E-7565-42AF-9714-F4F5C3DCCE57}" type="pres">
      <dgm:prSet presAssocID="{3409965C-2D46-430F-BF3C-43C3C39B6F4B}" presName="FourNodes_4" presStyleLbl="node1" presStyleIdx="3" presStyleCnt="4">
        <dgm:presLayoutVars>
          <dgm:bulletEnabled val="1"/>
        </dgm:presLayoutVars>
      </dgm:prSet>
      <dgm:spPr/>
    </dgm:pt>
    <dgm:pt modelId="{13158009-6129-4572-B441-B3199189BDC7}" type="pres">
      <dgm:prSet presAssocID="{3409965C-2D46-430F-BF3C-43C3C39B6F4B}" presName="FourConn_1-2" presStyleLbl="fgAccFollowNode1" presStyleIdx="0" presStyleCnt="3">
        <dgm:presLayoutVars>
          <dgm:bulletEnabled val="1"/>
        </dgm:presLayoutVars>
      </dgm:prSet>
      <dgm:spPr/>
    </dgm:pt>
    <dgm:pt modelId="{6F20E8DE-850B-4B17-91D3-758C276EC088}" type="pres">
      <dgm:prSet presAssocID="{3409965C-2D46-430F-BF3C-43C3C39B6F4B}" presName="FourConn_2-3" presStyleLbl="fgAccFollowNode1" presStyleIdx="1" presStyleCnt="3">
        <dgm:presLayoutVars>
          <dgm:bulletEnabled val="1"/>
        </dgm:presLayoutVars>
      </dgm:prSet>
      <dgm:spPr/>
    </dgm:pt>
    <dgm:pt modelId="{7794DEB9-F6A5-454A-9AD7-0DDF84363017}" type="pres">
      <dgm:prSet presAssocID="{3409965C-2D46-430F-BF3C-43C3C39B6F4B}" presName="FourConn_3-4" presStyleLbl="fgAccFollowNode1" presStyleIdx="2" presStyleCnt="3">
        <dgm:presLayoutVars>
          <dgm:bulletEnabled val="1"/>
        </dgm:presLayoutVars>
      </dgm:prSet>
      <dgm:spPr/>
    </dgm:pt>
    <dgm:pt modelId="{1B5A6650-4E4D-4EAB-9BE3-A614686000C2}" type="pres">
      <dgm:prSet presAssocID="{3409965C-2D46-430F-BF3C-43C3C39B6F4B}" presName="FourNodes_1_text" presStyleLbl="node1" presStyleIdx="3" presStyleCnt="4">
        <dgm:presLayoutVars>
          <dgm:bulletEnabled val="1"/>
        </dgm:presLayoutVars>
      </dgm:prSet>
      <dgm:spPr/>
    </dgm:pt>
    <dgm:pt modelId="{6044CC65-00DF-45DE-8B65-8AA581C474F8}" type="pres">
      <dgm:prSet presAssocID="{3409965C-2D46-430F-BF3C-43C3C39B6F4B}" presName="FourNodes_2_text" presStyleLbl="node1" presStyleIdx="3" presStyleCnt="4">
        <dgm:presLayoutVars>
          <dgm:bulletEnabled val="1"/>
        </dgm:presLayoutVars>
      </dgm:prSet>
      <dgm:spPr/>
    </dgm:pt>
    <dgm:pt modelId="{136AD999-1EB0-44E1-8AA3-F2557A98583C}" type="pres">
      <dgm:prSet presAssocID="{3409965C-2D46-430F-BF3C-43C3C39B6F4B}" presName="FourNodes_3_text" presStyleLbl="node1" presStyleIdx="3" presStyleCnt="4">
        <dgm:presLayoutVars>
          <dgm:bulletEnabled val="1"/>
        </dgm:presLayoutVars>
      </dgm:prSet>
      <dgm:spPr/>
    </dgm:pt>
    <dgm:pt modelId="{12B778CE-B0F9-44A1-BBD8-06D834EC0719}" type="pres">
      <dgm:prSet presAssocID="{3409965C-2D46-430F-BF3C-43C3C39B6F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F284A9F-99FE-4EA4-910B-2DA0D76555A1}" type="presOf" srcId="{39C7B8C4-D5B9-4C07-84B3-0F62DED5F800}" destId="{C4A8A90D-3B0E-4501-AF21-40A14C24B655}" srcOrd="0" destOrd="0" presId="urn:microsoft.com/office/officeart/2005/8/layout/vProcess5"/>
    <dgm:cxn modelId="{93725639-F89F-4DB1-81BB-6C8BE3CB9801}" type="presOf" srcId="{FCCBA384-1883-40EA-9BFB-D7E72898D254}" destId="{1B5A6650-4E4D-4EAB-9BE3-A614686000C2}" srcOrd="1" destOrd="0" presId="urn:microsoft.com/office/officeart/2005/8/layout/vProcess5"/>
    <dgm:cxn modelId="{CA547F56-7CA5-4E75-8110-AB4785DCF0EB}" type="presOf" srcId="{39C7B8C4-D5B9-4C07-84B3-0F62DED5F800}" destId="{6044CC65-00DF-45DE-8B65-8AA581C474F8}" srcOrd="1" destOrd="0" presId="urn:microsoft.com/office/officeart/2005/8/layout/vProcess5"/>
    <dgm:cxn modelId="{2B4B1698-D7F9-42E6-8429-63294CB67750}" srcId="{3409965C-2D46-430F-BF3C-43C3C39B6F4B}" destId="{D868FFEE-322D-414E-BADC-235FE2679654}" srcOrd="3" destOrd="0" parTransId="{B48EA979-FCD6-48E5-9F17-05D50812621A}" sibTransId="{C45BB151-3641-4B93-A004-C25C97AD9FA2}"/>
    <dgm:cxn modelId="{4E6EB1F9-6F43-4ED1-A429-FF7AAEB8ED5D}" type="presOf" srcId="{FCCBA384-1883-40EA-9BFB-D7E72898D254}" destId="{7A3D562D-D558-40A3-8633-7DBD8DB989E1}" srcOrd="0" destOrd="0" presId="urn:microsoft.com/office/officeart/2005/8/layout/vProcess5"/>
    <dgm:cxn modelId="{6DA550E3-A262-4272-90E0-6E523A9F8EC0}" type="presOf" srcId="{D868FFEE-322D-414E-BADC-235FE2679654}" destId="{12B778CE-B0F9-44A1-BBD8-06D834EC0719}" srcOrd="1" destOrd="0" presId="urn:microsoft.com/office/officeart/2005/8/layout/vProcess5"/>
    <dgm:cxn modelId="{8DFB7235-E56E-4D19-9766-07A9D3C28C31}" type="presOf" srcId="{28306053-8B5C-452C-9FD3-083E31B78C00}" destId="{6AB2A467-5A11-43BC-B25D-05D8DCA36902}" srcOrd="0" destOrd="0" presId="urn:microsoft.com/office/officeart/2005/8/layout/vProcess5"/>
    <dgm:cxn modelId="{22DC8330-46F7-43C8-8A65-50874FB105FE}" type="presOf" srcId="{28306053-8B5C-452C-9FD3-083E31B78C00}" destId="{136AD999-1EB0-44E1-8AA3-F2557A98583C}" srcOrd="1" destOrd="0" presId="urn:microsoft.com/office/officeart/2005/8/layout/vProcess5"/>
    <dgm:cxn modelId="{E0B12871-92F1-4E06-970F-8AE3808ECB98}" type="presOf" srcId="{3409965C-2D46-430F-BF3C-43C3C39B6F4B}" destId="{6588D0EA-FEFA-4355-A42C-4F24080A2AB6}" srcOrd="0" destOrd="0" presId="urn:microsoft.com/office/officeart/2005/8/layout/vProcess5"/>
    <dgm:cxn modelId="{82920553-7453-47BB-A62B-C7976F307FA4}" srcId="{3409965C-2D46-430F-BF3C-43C3C39B6F4B}" destId="{39C7B8C4-D5B9-4C07-84B3-0F62DED5F800}" srcOrd="1" destOrd="0" parTransId="{C300D86C-4ADA-4C12-848A-21C15128F3C1}" sibTransId="{6DB0692B-8BB6-4DA7-A628-9473F4073482}"/>
    <dgm:cxn modelId="{6EB510BB-33E9-429D-A3BA-88A4AD3DD872}" type="presOf" srcId="{6DB0692B-8BB6-4DA7-A628-9473F4073482}" destId="{6F20E8DE-850B-4B17-91D3-758C276EC088}" srcOrd="0" destOrd="0" presId="urn:microsoft.com/office/officeart/2005/8/layout/vProcess5"/>
    <dgm:cxn modelId="{F4B8AD6A-3EDE-4C69-A69B-5DDCD2A6BB14}" type="presOf" srcId="{A25B448C-EC06-47F5-A7E7-17E81E0A861D}" destId="{7794DEB9-F6A5-454A-9AD7-0DDF84363017}" srcOrd="0" destOrd="0" presId="urn:microsoft.com/office/officeart/2005/8/layout/vProcess5"/>
    <dgm:cxn modelId="{6284F8BE-AE11-446D-834A-3DA5D05A0B3B}" type="presOf" srcId="{D868FFEE-322D-414E-BADC-235FE2679654}" destId="{3250468E-7565-42AF-9714-F4F5C3DCCE57}" srcOrd="0" destOrd="0" presId="urn:microsoft.com/office/officeart/2005/8/layout/vProcess5"/>
    <dgm:cxn modelId="{1FB75E36-ED63-46AF-84B0-2FFB200D39E5}" srcId="{3409965C-2D46-430F-BF3C-43C3C39B6F4B}" destId="{FCCBA384-1883-40EA-9BFB-D7E72898D254}" srcOrd="0" destOrd="0" parTransId="{D6356F1D-41A9-4248-ABF2-7056F9B3D98B}" sibTransId="{7C370458-8B7F-4A85-9D10-24336612834F}"/>
    <dgm:cxn modelId="{2A5403C7-BEE1-4A6B-A33C-51A90102E0C6}" srcId="{3409965C-2D46-430F-BF3C-43C3C39B6F4B}" destId="{28306053-8B5C-452C-9FD3-083E31B78C00}" srcOrd="2" destOrd="0" parTransId="{1FFA7BF9-3CB7-4E7C-9D2D-CCABCE7A46B7}" sibTransId="{A25B448C-EC06-47F5-A7E7-17E81E0A861D}"/>
    <dgm:cxn modelId="{EDF4A117-0D17-46CC-8678-4CF4F0A73B39}" type="presOf" srcId="{7C370458-8B7F-4A85-9D10-24336612834F}" destId="{13158009-6129-4572-B441-B3199189BDC7}" srcOrd="0" destOrd="0" presId="urn:microsoft.com/office/officeart/2005/8/layout/vProcess5"/>
    <dgm:cxn modelId="{D070A371-E660-40D2-A6D7-20048164C459}" type="presParOf" srcId="{6588D0EA-FEFA-4355-A42C-4F24080A2AB6}" destId="{D995BA93-26CE-4E53-9158-B06C04DEA066}" srcOrd="0" destOrd="0" presId="urn:microsoft.com/office/officeart/2005/8/layout/vProcess5"/>
    <dgm:cxn modelId="{89C6B0E4-0DD3-4DE6-A33C-D2109737728C}" type="presParOf" srcId="{6588D0EA-FEFA-4355-A42C-4F24080A2AB6}" destId="{7A3D562D-D558-40A3-8633-7DBD8DB989E1}" srcOrd="1" destOrd="0" presId="urn:microsoft.com/office/officeart/2005/8/layout/vProcess5"/>
    <dgm:cxn modelId="{7381C393-0991-406E-9BB7-A81928141F4C}" type="presParOf" srcId="{6588D0EA-FEFA-4355-A42C-4F24080A2AB6}" destId="{C4A8A90D-3B0E-4501-AF21-40A14C24B655}" srcOrd="2" destOrd="0" presId="urn:microsoft.com/office/officeart/2005/8/layout/vProcess5"/>
    <dgm:cxn modelId="{F42974B5-0FED-4A85-BC03-BC60B9182D74}" type="presParOf" srcId="{6588D0EA-FEFA-4355-A42C-4F24080A2AB6}" destId="{6AB2A467-5A11-43BC-B25D-05D8DCA36902}" srcOrd="3" destOrd="0" presId="urn:microsoft.com/office/officeart/2005/8/layout/vProcess5"/>
    <dgm:cxn modelId="{1431C335-3A68-4AD2-BA7F-370D379B1360}" type="presParOf" srcId="{6588D0EA-FEFA-4355-A42C-4F24080A2AB6}" destId="{3250468E-7565-42AF-9714-F4F5C3DCCE57}" srcOrd="4" destOrd="0" presId="urn:microsoft.com/office/officeart/2005/8/layout/vProcess5"/>
    <dgm:cxn modelId="{EB96BF32-D3C4-4AED-9BBE-263A6BE4D703}" type="presParOf" srcId="{6588D0EA-FEFA-4355-A42C-4F24080A2AB6}" destId="{13158009-6129-4572-B441-B3199189BDC7}" srcOrd="5" destOrd="0" presId="urn:microsoft.com/office/officeart/2005/8/layout/vProcess5"/>
    <dgm:cxn modelId="{8CA218A6-CEBF-4E0F-AFC1-4B87093220CF}" type="presParOf" srcId="{6588D0EA-FEFA-4355-A42C-4F24080A2AB6}" destId="{6F20E8DE-850B-4B17-91D3-758C276EC088}" srcOrd="6" destOrd="0" presId="urn:microsoft.com/office/officeart/2005/8/layout/vProcess5"/>
    <dgm:cxn modelId="{D5F03D1B-C247-4BDC-BA93-990A26DA4FEA}" type="presParOf" srcId="{6588D0EA-FEFA-4355-A42C-4F24080A2AB6}" destId="{7794DEB9-F6A5-454A-9AD7-0DDF84363017}" srcOrd="7" destOrd="0" presId="urn:microsoft.com/office/officeart/2005/8/layout/vProcess5"/>
    <dgm:cxn modelId="{92C28A5A-D9A9-43BE-97BF-6D8BFAF7610D}" type="presParOf" srcId="{6588D0EA-FEFA-4355-A42C-4F24080A2AB6}" destId="{1B5A6650-4E4D-4EAB-9BE3-A614686000C2}" srcOrd="8" destOrd="0" presId="urn:microsoft.com/office/officeart/2005/8/layout/vProcess5"/>
    <dgm:cxn modelId="{49FED06A-EAB7-46DB-9B3D-296D34235760}" type="presParOf" srcId="{6588D0EA-FEFA-4355-A42C-4F24080A2AB6}" destId="{6044CC65-00DF-45DE-8B65-8AA581C474F8}" srcOrd="9" destOrd="0" presId="urn:microsoft.com/office/officeart/2005/8/layout/vProcess5"/>
    <dgm:cxn modelId="{0F81053F-6429-42A6-AD8A-D5B776A4EFD0}" type="presParOf" srcId="{6588D0EA-FEFA-4355-A42C-4F24080A2AB6}" destId="{136AD999-1EB0-44E1-8AA3-F2557A98583C}" srcOrd="10" destOrd="0" presId="urn:microsoft.com/office/officeart/2005/8/layout/vProcess5"/>
    <dgm:cxn modelId="{96E6650D-0A1F-4B38-B12B-F8074F020DF0}" type="presParOf" srcId="{6588D0EA-FEFA-4355-A42C-4F24080A2AB6}" destId="{12B778CE-B0F9-44A1-BBD8-06D834EC07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F9622-FA9B-42E5-A248-DF45C3DA2769}" type="doc">
      <dgm:prSet loTypeId="urn:microsoft.com/office/officeart/2005/8/layout/matrix1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16D384C-FC19-4E12-A681-89C2901F24A7}">
      <dgm:prSet phldrT="[텍스트]"/>
      <dgm:spPr/>
      <dgm:t>
        <a:bodyPr/>
        <a:lstStyle/>
        <a:p>
          <a:pPr latinLnBrk="1"/>
          <a:r>
            <a:rPr lang="ko-KR" altLang="en-US" dirty="0" smtClean="0"/>
            <a:t>고시</a:t>
          </a:r>
          <a:endParaRPr lang="ko-KR" altLang="en-US" dirty="0"/>
        </a:p>
      </dgm:t>
    </dgm:pt>
    <dgm:pt modelId="{6543E9D6-E6B1-4D29-88EE-718AA810AE74}" type="parTrans" cxnId="{7200F663-1AB5-4A98-BE26-9EAAE3C6B93F}">
      <dgm:prSet/>
      <dgm:spPr/>
      <dgm:t>
        <a:bodyPr/>
        <a:lstStyle/>
        <a:p>
          <a:pPr latinLnBrk="1"/>
          <a:endParaRPr lang="ko-KR" altLang="en-US"/>
        </a:p>
      </dgm:t>
    </dgm:pt>
    <dgm:pt modelId="{17AD34BD-FD5E-4550-910E-287622A1DEE0}" type="sibTrans" cxnId="{7200F663-1AB5-4A98-BE26-9EAAE3C6B93F}">
      <dgm:prSet/>
      <dgm:spPr/>
      <dgm:t>
        <a:bodyPr/>
        <a:lstStyle/>
        <a:p>
          <a:pPr latinLnBrk="1"/>
          <a:endParaRPr lang="ko-KR" altLang="en-US"/>
        </a:p>
      </dgm:t>
    </dgm:pt>
    <dgm:pt modelId="{5368BFC3-87F6-46B7-90F2-FD759603923B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자문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3A010DA5-3E4B-4FB7-B769-A50CF26B916F}" type="parTrans" cxnId="{DDC2D3BE-9101-4AA6-A17E-0DE586C0C290}">
      <dgm:prSet/>
      <dgm:spPr/>
      <dgm:t>
        <a:bodyPr/>
        <a:lstStyle/>
        <a:p>
          <a:pPr latinLnBrk="1"/>
          <a:endParaRPr lang="ko-KR" altLang="en-US"/>
        </a:p>
      </dgm:t>
    </dgm:pt>
    <dgm:pt modelId="{7E56930D-EEDA-46CE-B187-C05422638BF2}" type="sibTrans" cxnId="{DDC2D3BE-9101-4AA6-A17E-0DE586C0C290}">
      <dgm:prSet/>
      <dgm:spPr/>
      <dgm:t>
        <a:bodyPr/>
        <a:lstStyle/>
        <a:p>
          <a:pPr latinLnBrk="1"/>
          <a:endParaRPr lang="ko-KR" altLang="en-US"/>
        </a:p>
      </dgm:t>
    </dgm:pt>
    <dgm:pt modelId="{F9967E72-F32A-4A7E-9BBE-C57C627CC03B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공청회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6C2C925-301B-4E79-897D-B4B07421FD8B}" type="parTrans" cxnId="{6143518E-EFCF-4769-B12B-5B571453DD18}">
      <dgm:prSet/>
      <dgm:spPr/>
      <dgm:t>
        <a:bodyPr/>
        <a:lstStyle/>
        <a:p>
          <a:pPr latinLnBrk="1"/>
          <a:endParaRPr lang="ko-KR" altLang="en-US"/>
        </a:p>
      </dgm:t>
    </dgm:pt>
    <dgm:pt modelId="{B5B85768-926C-4FCE-9D0F-978E079C5F9D}" type="sibTrans" cxnId="{6143518E-EFCF-4769-B12B-5B571453DD18}">
      <dgm:prSet/>
      <dgm:spPr/>
      <dgm:t>
        <a:bodyPr/>
        <a:lstStyle/>
        <a:p>
          <a:pPr latinLnBrk="1"/>
          <a:endParaRPr lang="ko-KR" altLang="en-US"/>
        </a:p>
      </dgm:t>
    </dgm:pt>
    <dgm:pt modelId="{715D94D3-A6C5-46DF-8BC5-F4F3534A5A65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심의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0A7392C-4AE2-4405-AE80-5D92E3D8BD49}" type="parTrans" cxnId="{BA16A175-E747-495E-865B-5912DF18FF71}">
      <dgm:prSet/>
      <dgm:spPr/>
      <dgm:t>
        <a:bodyPr/>
        <a:lstStyle/>
        <a:p>
          <a:pPr latinLnBrk="1"/>
          <a:endParaRPr lang="ko-KR" altLang="en-US"/>
        </a:p>
      </dgm:t>
    </dgm:pt>
    <dgm:pt modelId="{49ED7514-1DE0-4A83-A589-22AA33AF4BBB}" type="sibTrans" cxnId="{BA16A175-E747-495E-865B-5912DF18FF71}">
      <dgm:prSet/>
      <dgm:spPr/>
      <dgm:t>
        <a:bodyPr/>
        <a:lstStyle/>
        <a:p>
          <a:pPr latinLnBrk="1"/>
          <a:endParaRPr lang="ko-KR" altLang="en-US"/>
        </a:p>
      </dgm:t>
    </dgm:pt>
    <dgm:pt modelId="{260E6D15-BF5F-4BC9-8564-33AB894F1BD4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요청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25EF1B9B-C7BF-48E0-AF9A-7A5429C1707C}" type="parTrans" cxnId="{400230E3-B8F7-44C5-8247-25C808BE0AE8}">
      <dgm:prSet/>
      <dgm:spPr/>
      <dgm:t>
        <a:bodyPr/>
        <a:lstStyle/>
        <a:p>
          <a:pPr latinLnBrk="1"/>
          <a:endParaRPr lang="ko-KR" altLang="en-US"/>
        </a:p>
      </dgm:t>
    </dgm:pt>
    <dgm:pt modelId="{7B5193FE-DEFE-45C2-B9C9-9D18D6FBF893}" type="sibTrans" cxnId="{400230E3-B8F7-44C5-8247-25C808BE0AE8}">
      <dgm:prSet/>
      <dgm:spPr/>
      <dgm:t>
        <a:bodyPr/>
        <a:lstStyle/>
        <a:p>
          <a:pPr latinLnBrk="1"/>
          <a:endParaRPr lang="ko-KR" altLang="en-US"/>
        </a:p>
      </dgm:t>
    </dgm:pt>
    <dgm:pt modelId="{1857D76B-1325-44EA-AC01-56A7B36775F5}" type="pres">
      <dgm:prSet presAssocID="{A56F9622-FA9B-42E5-A248-DF45C3DA276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622DB23-FC07-4B70-B50E-7C9AB096D59A}" type="pres">
      <dgm:prSet presAssocID="{A56F9622-FA9B-42E5-A248-DF45C3DA2769}" presName="matrix" presStyleCnt="0"/>
      <dgm:spPr/>
    </dgm:pt>
    <dgm:pt modelId="{10B1D276-FE1B-4101-80B6-EB505A617D79}" type="pres">
      <dgm:prSet presAssocID="{A56F9622-FA9B-42E5-A248-DF45C3DA2769}" presName="tile1" presStyleLbl="node1" presStyleIdx="0" presStyleCnt="4"/>
      <dgm:spPr/>
    </dgm:pt>
    <dgm:pt modelId="{D24AEEB6-0358-4AAD-B030-5622670B61E2}" type="pres">
      <dgm:prSet presAssocID="{A56F9622-FA9B-42E5-A248-DF45C3DA276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4B0BEF-058F-4780-8AC1-11D30FE61CC3}" type="pres">
      <dgm:prSet presAssocID="{A56F9622-FA9B-42E5-A248-DF45C3DA2769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45A324-39D3-4FC1-84A2-6DAA00CB9E1C}" type="pres">
      <dgm:prSet presAssocID="{A56F9622-FA9B-42E5-A248-DF45C3DA276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CBF121-A6F9-4391-AE9B-C7549DD57D3D}" type="pres">
      <dgm:prSet presAssocID="{A56F9622-FA9B-42E5-A248-DF45C3DA2769}" presName="tile3" presStyleLbl="node1" presStyleIdx="2" presStyleCnt="4"/>
      <dgm:spPr/>
    </dgm:pt>
    <dgm:pt modelId="{5C70784C-30AB-43EC-94B4-AAAE03DD5F48}" type="pres">
      <dgm:prSet presAssocID="{A56F9622-FA9B-42E5-A248-DF45C3DA276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5DB97C-8096-4E70-8F6A-9A10ED3E6C98}" type="pres">
      <dgm:prSet presAssocID="{A56F9622-FA9B-42E5-A248-DF45C3DA2769}" presName="tile4" presStyleLbl="node1" presStyleIdx="3" presStyleCnt="4"/>
      <dgm:spPr/>
    </dgm:pt>
    <dgm:pt modelId="{FFDB5479-A4D5-45A4-8337-3245A5306737}" type="pres">
      <dgm:prSet presAssocID="{A56F9622-FA9B-42E5-A248-DF45C3DA276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DAE991B-6FDC-47EB-987A-7824B9B64602}" type="pres">
      <dgm:prSet presAssocID="{A56F9622-FA9B-42E5-A248-DF45C3DA276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52989B8-A47E-4AE1-9B4C-1E32AC007FF0}" type="presOf" srcId="{A56F9622-FA9B-42E5-A248-DF45C3DA2769}" destId="{1857D76B-1325-44EA-AC01-56A7B36775F5}" srcOrd="0" destOrd="0" presId="urn:microsoft.com/office/officeart/2005/8/layout/matrix1"/>
    <dgm:cxn modelId="{DD0CAD60-7D88-46C9-9D1D-52D8232F0367}" type="presOf" srcId="{5368BFC3-87F6-46B7-90F2-FD759603923B}" destId="{D24AEEB6-0358-4AAD-B030-5622670B61E2}" srcOrd="1" destOrd="0" presId="urn:microsoft.com/office/officeart/2005/8/layout/matrix1"/>
    <dgm:cxn modelId="{34E326EE-9CAE-48B4-8A12-11B0CBD8EC00}" type="presOf" srcId="{715D94D3-A6C5-46DF-8BC5-F4F3534A5A65}" destId="{5C70784C-30AB-43EC-94B4-AAAE03DD5F48}" srcOrd="1" destOrd="0" presId="urn:microsoft.com/office/officeart/2005/8/layout/matrix1"/>
    <dgm:cxn modelId="{400230E3-B8F7-44C5-8247-25C808BE0AE8}" srcId="{C16D384C-FC19-4E12-A681-89C2901F24A7}" destId="{260E6D15-BF5F-4BC9-8564-33AB894F1BD4}" srcOrd="3" destOrd="0" parTransId="{25EF1B9B-C7BF-48E0-AF9A-7A5429C1707C}" sibTransId="{7B5193FE-DEFE-45C2-B9C9-9D18D6FBF893}"/>
    <dgm:cxn modelId="{8F9EC53C-282A-412D-A321-A9AA760D3810}" type="presOf" srcId="{260E6D15-BF5F-4BC9-8564-33AB894F1BD4}" destId="{095DB97C-8096-4E70-8F6A-9A10ED3E6C98}" srcOrd="0" destOrd="0" presId="urn:microsoft.com/office/officeart/2005/8/layout/matrix1"/>
    <dgm:cxn modelId="{F84C7C5F-E219-4FBC-8C61-FA4724952205}" type="presOf" srcId="{C16D384C-FC19-4E12-A681-89C2901F24A7}" destId="{EDAE991B-6FDC-47EB-987A-7824B9B64602}" srcOrd="0" destOrd="0" presId="urn:microsoft.com/office/officeart/2005/8/layout/matrix1"/>
    <dgm:cxn modelId="{4C8DFF0D-71A6-4BD3-AB78-734A95257DB1}" type="presOf" srcId="{715D94D3-A6C5-46DF-8BC5-F4F3534A5A65}" destId="{0DCBF121-A6F9-4391-AE9B-C7549DD57D3D}" srcOrd="0" destOrd="0" presId="urn:microsoft.com/office/officeart/2005/8/layout/matrix1"/>
    <dgm:cxn modelId="{2C73BFA7-7565-4FFA-944A-F107C76FAC1F}" type="presOf" srcId="{F9967E72-F32A-4A7E-9BBE-C57C627CC03B}" destId="{624B0BEF-058F-4780-8AC1-11D30FE61CC3}" srcOrd="0" destOrd="0" presId="urn:microsoft.com/office/officeart/2005/8/layout/matrix1"/>
    <dgm:cxn modelId="{DDC2D3BE-9101-4AA6-A17E-0DE586C0C290}" srcId="{C16D384C-FC19-4E12-A681-89C2901F24A7}" destId="{5368BFC3-87F6-46B7-90F2-FD759603923B}" srcOrd="0" destOrd="0" parTransId="{3A010DA5-3E4B-4FB7-B769-A50CF26B916F}" sibTransId="{7E56930D-EEDA-46CE-B187-C05422638BF2}"/>
    <dgm:cxn modelId="{6E44AC4C-A356-42F8-89BF-6A872E413D8B}" type="presOf" srcId="{F9967E72-F32A-4A7E-9BBE-C57C627CC03B}" destId="{7745A324-39D3-4FC1-84A2-6DAA00CB9E1C}" srcOrd="1" destOrd="0" presId="urn:microsoft.com/office/officeart/2005/8/layout/matrix1"/>
    <dgm:cxn modelId="{7200F663-1AB5-4A98-BE26-9EAAE3C6B93F}" srcId="{A56F9622-FA9B-42E5-A248-DF45C3DA2769}" destId="{C16D384C-FC19-4E12-A681-89C2901F24A7}" srcOrd="0" destOrd="0" parTransId="{6543E9D6-E6B1-4D29-88EE-718AA810AE74}" sibTransId="{17AD34BD-FD5E-4550-910E-287622A1DEE0}"/>
    <dgm:cxn modelId="{BA16A175-E747-495E-865B-5912DF18FF71}" srcId="{C16D384C-FC19-4E12-A681-89C2901F24A7}" destId="{715D94D3-A6C5-46DF-8BC5-F4F3534A5A65}" srcOrd="2" destOrd="0" parTransId="{00A7392C-4AE2-4405-AE80-5D92E3D8BD49}" sibTransId="{49ED7514-1DE0-4A83-A589-22AA33AF4BBB}"/>
    <dgm:cxn modelId="{6143518E-EFCF-4769-B12B-5B571453DD18}" srcId="{C16D384C-FC19-4E12-A681-89C2901F24A7}" destId="{F9967E72-F32A-4A7E-9BBE-C57C627CC03B}" srcOrd="1" destOrd="0" parTransId="{E6C2C925-301B-4E79-897D-B4B07421FD8B}" sibTransId="{B5B85768-926C-4FCE-9D0F-978E079C5F9D}"/>
    <dgm:cxn modelId="{C78F6E18-B576-4FA4-8759-40515924310F}" type="presOf" srcId="{5368BFC3-87F6-46B7-90F2-FD759603923B}" destId="{10B1D276-FE1B-4101-80B6-EB505A617D79}" srcOrd="0" destOrd="0" presId="urn:microsoft.com/office/officeart/2005/8/layout/matrix1"/>
    <dgm:cxn modelId="{7EE1A6E0-1EEA-4F76-B87B-F2B678053DE1}" type="presOf" srcId="{260E6D15-BF5F-4BC9-8564-33AB894F1BD4}" destId="{FFDB5479-A4D5-45A4-8337-3245A5306737}" srcOrd="1" destOrd="0" presId="urn:microsoft.com/office/officeart/2005/8/layout/matrix1"/>
    <dgm:cxn modelId="{79541703-DD3B-4122-BD6F-6647D3C85637}" type="presParOf" srcId="{1857D76B-1325-44EA-AC01-56A7B36775F5}" destId="{4622DB23-FC07-4B70-B50E-7C9AB096D59A}" srcOrd="0" destOrd="0" presId="urn:microsoft.com/office/officeart/2005/8/layout/matrix1"/>
    <dgm:cxn modelId="{DA9C9A71-4C8A-413D-A6C6-5FC5921B3D7C}" type="presParOf" srcId="{4622DB23-FC07-4B70-B50E-7C9AB096D59A}" destId="{10B1D276-FE1B-4101-80B6-EB505A617D79}" srcOrd="0" destOrd="0" presId="urn:microsoft.com/office/officeart/2005/8/layout/matrix1"/>
    <dgm:cxn modelId="{2E8EE147-1817-4014-89EB-661861284A16}" type="presParOf" srcId="{4622DB23-FC07-4B70-B50E-7C9AB096D59A}" destId="{D24AEEB6-0358-4AAD-B030-5622670B61E2}" srcOrd="1" destOrd="0" presId="urn:microsoft.com/office/officeart/2005/8/layout/matrix1"/>
    <dgm:cxn modelId="{7F4B5192-0345-4624-8974-FAB6A75BF5CE}" type="presParOf" srcId="{4622DB23-FC07-4B70-B50E-7C9AB096D59A}" destId="{624B0BEF-058F-4780-8AC1-11D30FE61CC3}" srcOrd="2" destOrd="0" presId="urn:microsoft.com/office/officeart/2005/8/layout/matrix1"/>
    <dgm:cxn modelId="{B693144E-D0BB-4128-BCED-204538D6712E}" type="presParOf" srcId="{4622DB23-FC07-4B70-B50E-7C9AB096D59A}" destId="{7745A324-39D3-4FC1-84A2-6DAA00CB9E1C}" srcOrd="3" destOrd="0" presId="urn:microsoft.com/office/officeart/2005/8/layout/matrix1"/>
    <dgm:cxn modelId="{AFFCDE53-29D9-4F0F-906E-FB8BAFA249F8}" type="presParOf" srcId="{4622DB23-FC07-4B70-B50E-7C9AB096D59A}" destId="{0DCBF121-A6F9-4391-AE9B-C7549DD57D3D}" srcOrd="4" destOrd="0" presId="urn:microsoft.com/office/officeart/2005/8/layout/matrix1"/>
    <dgm:cxn modelId="{BC149079-70A3-40E2-A55B-54D1A7A4C23A}" type="presParOf" srcId="{4622DB23-FC07-4B70-B50E-7C9AB096D59A}" destId="{5C70784C-30AB-43EC-94B4-AAAE03DD5F48}" srcOrd="5" destOrd="0" presId="urn:microsoft.com/office/officeart/2005/8/layout/matrix1"/>
    <dgm:cxn modelId="{F92943B7-4365-423D-B4A3-477BE4F079BE}" type="presParOf" srcId="{4622DB23-FC07-4B70-B50E-7C9AB096D59A}" destId="{095DB97C-8096-4E70-8F6A-9A10ED3E6C98}" srcOrd="6" destOrd="0" presId="urn:microsoft.com/office/officeart/2005/8/layout/matrix1"/>
    <dgm:cxn modelId="{5A159BE0-2D6A-4C5A-9879-9B0950A18359}" type="presParOf" srcId="{4622DB23-FC07-4B70-B50E-7C9AB096D59A}" destId="{FFDB5479-A4D5-45A4-8337-3245A5306737}" srcOrd="7" destOrd="0" presId="urn:microsoft.com/office/officeart/2005/8/layout/matrix1"/>
    <dgm:cxn modelId="{D3ACBDB5-2563-4544-9FCB-50FC4E7375E3}" type="presParOf" srcId="{1857D76B-1325-44EA-AC01-56A7B36775F5}" destId="{EDAE991B-6FDC-47EB-987A-7824B9B6460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562D-D558-40A3-8633-7DBD8DB989E1}">
      <dsp:nvSpPr>
        <dsp:cNvPr id="0" name=""/>
        <dsp:cNvSpPr/>
      </dsp:nvSpPr>
      <dsp:spPr>
        <a:xfrm>
          <a:off x="0" y="0"/>
          <a:ext cx="1931303" cy="391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계획안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1454" y="11454"/>
        <a:ext cx="1476267" cy="368158"/>
      </dsp:txXfrm>
    </dsp:sp>
    <dsp:sp modelId="{C4A8A90D-3B0E-4501-AF21-40A14C24B655}">
      <dsp:nvSpPr>
        <dsp:cNvPr id="0" name=""/>
        <dsp:cNvSpPr/>
      </dsp:nvSpPr>
      <dsp:spPr>
        <a:xfrm>
          <a:off x="161746" y="462168"/>
          <a:ext cx="1931303" cy="391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기초조사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73200" y="473622"/>
        <a:ext cx="1492455" cy="368158"/>
      </dsp:txXfrm>
    </dsp:sp>
    <dsp:sp modelId="{6AB2A467-5A11-43BC-B25D-05D8DCA36902}">
      <dsp:nvSpPr>
        <dsp:cNvPr id="0" name=""/>
        <dsp:cNvSpPr/>
      </dsp:nvSpPr>
      <dsp:spPr>
        <a:xfrm>
          <a:off x="321079" y="924337"/>
          <a:ext cx="1931303" cy="391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계획작성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332533" y="935791"/>
        <a:ext cx="1494869" cy="368158"/>
      </dsp:txXfrm>
    </dsp:sp>
    <dsp:sp modelId="{3250468E-7565-42AF-9714-F4F5C3DCCE57}">
      <dsp:nvSpPr>
        <dsp:cNvPr id="0" name=""/>
        <dsp:cNvSpPr/>
      </dsp:nvSpPr>
      <dsp:spPr>
        <a:xfrm>
          <a:off x="482825" y="1386506"/>
          <a:ext cx="1931303" cy="391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제안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494279" y="1397960"/>
        <a:ext cx="1492455" cy="368158"/>
      </dsp:txXfrm>
    </dsp:sp>
    <dsp:sp modelId="{13158009-6129-4572-B441-B3199189BDC7}">
      <dsp:nvSpPr>
        <dsp:cNvPr id="0" name=""/>
        <dsp:cNvSpPr/>
      </dsp:nvSpPr>
      <dsp:spPr>
        <a:xfrm>
          <a:off x="1677110" y="299521"/>
          <a:ext cx="254192" cy="254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1734303" y="299521"/>
        <a:ext cx="139806" cy="191279"/>
      </dsp:txXfrm>
    </dsp:sp>
    <dsp:sp modelId="{6F20E8DE-850B-4B17-91D3-758C276EC088}">
      <dsp:nvSpPr>
        <dsp:cNvPr id="0" name=""/>
        <dsp:cNvSpPr/>
      </dsp:nvSpPr>
      <dsp:spPr>
        <a:xfrm>
          <a:off x="1838856" y="761690"/>
          <a:ext cx="254192" cy="254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1896049" y="761690"/>
        <a:ext cx="139806" cy="191279"/>
      </dsp:txXfrm>
    </dsp:sp>
    <dsp:sp modelId="{7794DEB9-F6A5-454A-9AD7-0DDF84363017}">
      <dsp:nvSpPr>
        <dsp:cNvPr id="0" name=""/>
        <dsp:cNvSpPr/>
      </dsp:nvSpPr>
      <dsp:spPr>
        <a:xfrm>
          <a:off x="1998189" y="1223859"/>
          <a:ext cx="254192" cy="254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2055382" y="1223859"/>
        <a:ext cx="139806" cy="19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D276-FE1B-4101-80B6-EB505A617D79}">
      <dsp:nvSpPr>
        <dsp:cNvPr id="0" name=""/>
        <dsp:cNvSpPr/>
      </dsp:nvSpPr>
      <dsp:spPr>
        <a:xfrm rot="16200000">
          <a:off x="686239" y="-686239"/>
          <a:ext cx="815976" cy="2188454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자문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 rot="5400000">
        <a:off x="0" y="0"/>
        <a:ext cx="2188454" cy="611982"/>
      </dsp:txXfrm>
    </dsp:sp>
    <dsp:sp modelId="{624B0BEF-058F-4780-8AC1-11D30FE61CC3}">
      <dsp:nvSpPr>
        <dsp:cNvPr id="0" name=""/>
        <dsp:cNvSpPr/>
      </dsp:nvSpPr>
      <dsp:spPr>
        <a:xfrm>
          <a:off x="2188454" y="0"/>
          <a:ext cx="2188454" cy="815976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공청회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188454" y="0"/>
        <a:ext cx="2188454" cy="611982"/>
      </dsp:txXfrm>
    </dsp:sp>
    <dsp:sp modelId="{0DCBF121-A6F9-4391-AE9B-C7549DD57D3D}">
      <dsp:nvSpPr>
        <dsp:cNvPr id="0" name=""/>
        <dsp:cNvSpPr/>
      </dsp:nvSpPr>
      <dsp:spPr>
        <a:xfrm rot="10800000">
          <a:off x="0" y="815976"/>
          <a:ext cx="2188454" cy="815976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심의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 rot="10800000">
        <a:off x="0" y="1019970"/>
        <a:ext cx="2188454" cy="611982"/>
      </dsp:txXfrm>
    </dsp:sp>
    <dsp:sp modelId="{095DB97C-8096-4E70-8F6A-9A10ED3E6C98}">
      <dsp:nvSpPr>
        <dsp:cNvPr id="0" name=""/>
        <dsp:cNvSpPr/>
      </dsp:nvSpPr>
      <dsp:spPr>
        <a:xfrm rot="5400000">
          <a:off x="2874693" y="129737"/>
          <a:ext cx="815976" cy="2188454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요청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 rot="-5400000">
        <a:off x="2188454" y="1019970"/>
        <a:ext cx="2188454" cy="611982"/>
      </dsp:txXfrm>
    </dsp:sp>
    <dsp:sp modelId="{EDAE991B-6FDC-47EB-987A-7824B9B64602}">
      <dsp:nvSpPr>
        <dsp:cNvPr id="0" name=""/>
        <dsp:cNvSpPr/>
      </dsp:nvSpPr>
      <dsp:spPr>
        <a:xfrm>
          <a:off x="1531917" y="611982"/>
          <a:ext cx="1313072" cy="407988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고시</a:t>
          </a:r>
          <a:endParaRPr lang="ko-KR" altLang="en-US" sz="1300" kern="1200" dirty="0"/>
        </a:p>
      </dsp:txBody>
      <dsp:txXfrm>
        <a:off x="1551833" y="631898"/>
        <a:ext cx="1273240" cy="368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D0629-D4EF-4EB4-90D6-E01A87873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4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C2AA-DCAF-462F-8ED2-10B39367EC05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E9C2-B8FD-4C3D-A1FA-B17BEAC87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7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E710-908F-4886-8B0D-E60B8CB74582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1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B07D-30E6-4CDF-9625-B12955DFFA04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5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F56-9CF9-460B-A498-D9FB6F847ACC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8D0B-520B-4B83-8D40-49FD42773CF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9818-D083-455C-A4D1-C60B69E1EC35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3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67B3-747A-4C68-8F51-D737BBD6647D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02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0878-DB98-4F85-845D-B2BDEA03A1B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48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D9D1-D3DB-45A6-BA24-23AE816D79B5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3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7407-FBCD-4B56-BD6F-56292FEBC479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9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5FA2-C6F3-4DF7-9BD9-9420FA5CBDC4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다리꼴 20"/>
          <p:cNvSpPr/>
          <p:nvPr userDrawn="1"/>
        </p:nvSpPr>
        <p:spPr>
          <a:xfrm>
            <a:off x="0" y="574754"/>
            <a:ext cx="9906000" cy="553831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대각선 방향의 모서리가 잘린 사각형 22"/>
          <p:cNvSpPr/>
          <p:nvPr userDrawn="1"/>
        </p:nvSpPr>
        <p:spPr>
          <a:xfrm flipH="1">
            <a:off x="622986" y="0"/>
            <a:ext cx="8660029" cy="1128585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681038" y="62865"/>
            <a:ext cx="8543925" cy="98975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2A3-54A6-4780-8363-95175739157B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smtClean="0"/>
              <a:t>김동현</a:t>
            </a:r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EDBD2BD-6177-4A05-AAD4-7E96130CA7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190417"/>
            <a:ext cx="1617319" cy="5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2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7D26-645F-4DDE-B3FB-FE74AA0FAA3B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1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5E6-E058-41FB-8B24-76F62BB182DF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56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F1F-17C4-4FCB-AF81-31A15F4CF27D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2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B96F-AFD2-4F27-9BB9-4EA2CE3C8CA1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9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C3BD-0C3A-4D29-8E0C-068E3E7995F4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AD7F-F470-4205-BB04-C6D9CB5F7A19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18E8-1CC1-4E9B-8AFA-69B8FE865FBB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F33-BBEF-4057-853C-A473FC6D51F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1EFE-2C0D-4261-8085-20DB1055885B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0E86-5364-4A6E-8E69-D7C23093EBCD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9CDD-FBC5-4AD3-90F3-460ABB5F0767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D2BD-6177-4A05-AAD4-7E96130CA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12DF-7BBB-4A44-A04E-CBA361F18AF8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03BB-A1FF-4316-8974-52EA7D1D2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906000" cy="238575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1884" y="2967334"/>
            <a:ext cx="7282233" cy="1585615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Urban Business</a:t>
            </a:r>
            <a:endParaRPr lang="en-US" altLang="ko-KR" sz="5400" b="0" cap="none" spc="0" dirty="0">
              <a:ln w="0"/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81" y="5699267"/>
            <a:ext cx="2687638" cy="88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육각형 6"/>
          <p:cNvSpPr/>
          <p:nvPr/>
        </p:nvSpPr>
        <p:spPr>
          <a:xfrm>
            <a:off x="1063860" y="2046236"/>
            <a:ext cx="4829865" cy="224272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839587" y="1421477"/>
            <a:ext cx="1041264" cy="849031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0851" y="1601399"/>
            <a:ext cx="3147822" cy="44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도시개발사업의 의미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육각형 12"/>
          <p:cNvSpPr/>
          <p:nvPr/>
        </p:nvSpPr>
        <p:spPr>
          <a:xfrm>
            <a:off x="1063860" y="3196033"/>
            <a:ext cx="4829865" cy="224272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839587" y="2571274"/>
            <a:ext cx="1041264" cy="849031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0850" y="2751196"/>
            <a:ext cx="392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유사 개발사업과의 차이점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육각형 15"/>
          <p:cNvSpPr/>
          <p:nvPr/>
        </p:nvSpPr>
        <p:spPr>
          <a:xfrm>
            <a:off x="1063860" y="4345830"/>
            <a:ext cx="4829865" cy="224272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/>
          <p:nvPr/>
        </p:nvSpPr>
        <p:spPr>
          <a:xfrm>
            <a:off x="839587" y="3721071"/>
            <a:ext cx="1041264" cy="849031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0851" y="3900993"/>
            <a:ext cx="40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지역별 도시 개발사업 현황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육각형 18"/>
          <p:cNvSpPr/>
          <p:nvPr/>
        </p:nvSpPr>
        <p:spPr>
          <a:xfrm>
            <a:off x="1063860" y="5495774"/>
            <a:ext cx="4829865" cy="224272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>
            <a:off x="839587" y="4871015"/>
            <a:ext cx="1041264" cy="849031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0850" y="5050937"/>
            <a:ext cx="378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굴림" panose="020B0600000101010101" pitchFamily="50" charset="-127"/>
                <a:ea typeface="굴림" panose="020B0600000101010101" pitchFamily="50" charset="-127"/>
              </a:rPr>
              <a:t>도시 개발사업 수립 절차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4" b="66763"/>
          <a:stretch/>
        </p:blipFill>
        <p:spPr>
          <a:xfrm>
            <a:off x="6996113" y="1750572"/>
            <a:ext cx="1766628" cy="15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도시개발사업의 의미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2508" y="1349996"/>
            <a:ext cx="9077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굴림" panose="020B0600000101010101" pitchFamily="50" charset="-127"/>
              <a:buChar char="▶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Urban development zone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Urban development zone is an area in which policies to encourage economic growth and development are implemented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507" y="3552869"/>
            <a:ext cx="9077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굴림" panose="020B0600000101010101" pitchFamily="50" charset="-127"/>
              <a:buChar char="▶"/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도시개발사업의 의미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상업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산업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생태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문화 및 복지 등의 기능을 가진 단지를 조성하기 위하여 시행하는 사업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토지의 이용 효율화 및 쾌적한 환경 조성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732024"/>
              </p:ext>
            </p:extLst>
          </p:nvPr>
        </p:nvGraphicFramePr>
        <p:xfrm>
          <a:off x="1670858" y="2219498"/>
          <a:ext cx="7922028" cy="387373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40676">
                  <a:extLst>
                    <a:ext uri="{9D8B030D-6E8A-4147-A177-3AD203B41FA5}">
                      <a16:colId xmlns:a16="http://schemas.microsoft.com/office/drawing/2014/main" val="2722018062"/>
                    </a:ext>
                  </a:extLst>
                </a:gridCol>
                <a:gridCol w="2640676">
                  <a:extLst>
                    <a:ext uri="{9D8B030D-6E8A-4147-A177-3AD203B41FA5}">
                      <a16:colId xmlns:a16="http://schemas.microsoft.com/office/drawing/2014/main" val="1436202937"/>
                    </a:ext>
                  </a:extLst>
                </a:gridCol>
                <a:gridCol w="2640676">
                  <a:extLst>
                    <a:ext uri="{9D8B030D-6E8A-4147-A177-3AD203B41FA5}">
                      <a16:colId xmlns:a16="http://schemas.microsoft.com/office/drawing/2014/main" val="2782969833"/>
                    </a:ext>
                  </a:extLst>
                </a:gridCol>
              </a:tblGrid>
              <a:tr h="129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다양한 용도 및 기능의 단지나 시가지 조성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특별법의 지위로서 주택 공급을 목적으로 도시 외곽의 신도시 개발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주거지 정비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재개발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재건축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546323"/>
                  </a:ext>
                </a:extLst>
              </a:tr>
              <a:tr h="129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혼용 방식 중 선택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 방식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관리처분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70724"/>
                  </a:ext>
                </a:extLst>
              </a:tr>
              <a:tr h="129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도시기본계획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주택종합계획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정비기본계획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0221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유사 개발사업과의 차이점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 flipH="1">
            <a:off x="615142" y="2219498"/>
            <a:ext cx="1055716" cy="1295227"/>
          </a:xfrm>
          <a:prstGeom prst="homePlate">
            <a:avLst>
              <a:gd name="adj" fmla="val 43582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사업목적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오각형 12"/>
          <p:cNvSpPr/>
          <p:nvPr/>
        </p:nvSpPr>
        <p:spPr>
          <a:xfrm flipH="1">
            <a:off x="615142" y="3508750"/>
            <a:ext cx="1055716" cy="1295227"/>
          </a:xfrm>
          <a:prstGeom prst="homePlate">
            <a:avLst>
              <a:gd name="adj" fmla="val 43582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사업방식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flipH="1">
            <a:off x="615142" y="4800990"/>
            <a:ext cx="1055716" cy="1295227"/>
          </a:xfrm>
          <a:prstGeom prst="homePlate">
            <a:avLst>
              <a:gd name="adj" fmla="val 43582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상위계획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1670857" y="1523646"/>
            <a:ext cx="2643447" cy="69286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오각형 19"/>
          <p:cNvSpPr/>
          <p:nvPr/>
        </p:nvSpPr>
        <p:spPr>
          <a:xfrm>
            <a:off x="1670857" y="1521229"/>
            <a:ext cx="2643447" cy="695281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도시개발사업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4310147" y="1523646"/>
            <a:ext cx="2643447" cy="69286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오각형 21"/>
          <p:cNvSpPr/>
          <p:nvPr/>
        </p:nvSpPr>
        <p:spPr>
          <a:xfrm>
            <a:off x="4310147" y="1521229"/>
            <a:ext cx="2643447" cy="695281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도시정비사업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6947362" y="1523646"/>
            <a:ext cx="2643447" cy="69286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오각형 23"/>
          <p:cNvSpPr/>
          <p:nvPr/>
        </p:nvSpPr>
        <p:spPr>
          <a:xfrm>
            <a:off x="6947362" y="1521229"/>
            <a:ext cx="2643447" cy="695281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택지개발사업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571933"/>
              </p:ext>
            </p:extLst>
          </p:nvPr>
        </p:nvGraphicFramePr>
        <p:xfrm>
          <a:off x="645319" y="1337657"/>
          <a:ext cx="8615362" cy="483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지역별 도시개발 사업 현황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도시개발사업 수립 절차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김동현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D2BD-6177-4A05-AAD4-7E96130CA7A5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52400" y="1539240"/>
            <a:ext cx="4610100" cy="4535172"/>
            <a:chOff x="152400" y="1539240"/>
            <a:chExt cx="4610100" cy="4535172"/>
          </a:xfrm>
        </p:grpSpPr>
        <p:sp>
          <p:nvSpPr>
            <p:cNvPr id="6" name="양쪽 모서리가 잘린 사각형 5"/>
            <p:cNvSpPr/>
            <p:nvPr/>
          </p:nvSpPr>
          <p:spPr>
            <a:xfrm>
              <a:off x="152400" y="1539240"/>
              <a:ext cx="4610100" cy="4535172"/>
            </a:xfrm>
            <a:prstGeom prst="snip2SameRect">
              <a:avLst>
                <a:gd name="adj1" fmla="val 6922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758190" y="1691640"/>
              <a:ext cx="3435411" cy="350520"/>
            </a:xfrm>
            <a:prstGeom prst="hexagon">
              <a:avLst>
                <a:gd name="adj" fmla="val 144565"/>
                <a:gd name="vf" fmla="val 1154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계획 수립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대각선 방향의 모서리가 둥근 사각형 7"/>
            <p:cNvSpPr/>
            <p:nvPr/>
          </p:nvSpPr>
          <p:spPr>
            <a:xfrm>
              <a:off x="303609" y="2245787"/>
              <a:ext cx="4316889" cy="1645920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529839" y="2385060"/>
              <a:ext cx="1521924" cy="54864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의견청취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 flipH="1">
              <a:off x="960119" y="2385060"/>
              <a:ext cx="1521924" cy="54864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수립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" name="오각형 10"/>
            <p:cNvSpPr/>
            <p:nvPr/>
          </p:nvSpPr>
          <p:spPr>
            <a:xfrm>
              <a:off x="1299209" y="3068748"/>
              <a:ext cx="1120435" cy="634572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입안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모서리가 접힌 도형 11"/>
            <p:cNvSpPr/>
            <p:nvPr/>
          </p:nvSpPr>
          <p:spPr>
            <a:xfrm>
              <a:off x="2606040" y="3068747"/>
              <a:ext cx="1263345" cy="634573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자문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십자형 12"/>
            <p:cNvSpPr/>
            <p:nvPr/>
          </p:nvSpPr>
          <p:spPr>
            <a:xfrm rot="20966882">
              <a:off x="503767" y="4098610"/>
              <a:ext cx="1676247" cy="630727"/>
            </a:xfrm>
            <a:prstGeom prst="plus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결정신청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오른쪽 화살표 설명선 13"/>
            <p:cNvSpPr/>
            <p:nvPr/>
          </p:nvSpPr>
          <p:spPr>
            <a:xfrm>
              <a:off x="2948940" y="4121048"/>
              <a:ext cx="1381552" cy="664312"/>
            </a:xfrm>
            <a:prstGeom prst="rightArrowCallout">
              <a:avLst>
                <a:gd name="adj1" fmla="val 50000"/>
                <a:gd name="adj2" fmla="val 25000"/>
                <a:gd name="adj3" fmla="val 64779"/>
                <a:gd name="adj4" fmla="val 7387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협의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758190" y="5078946"/>
              <a:ext cx="801596" cy="788454"/>
            </a:xfrm>
            <a:prstGeom prst="chevron">
              <a:avLst>
                <a:gd name="adj" fmla="val 3550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심의</a:t>
              </a: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가로로 말린 두루마리 모양 16"/>
            <p:cNvSpPr/>
            <p:nvPr/>
          </p:nvSpPr>
          <p:spPr>
            <a:xfrm>
              <a:off x="2895600" y="4926600"/>
              <a:ext cx="1481290" cy="940800"/>
            </a:xfrm>
            <a:prstGeom prst="horizontalScroll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고시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 flipH="1">
              <a:off x="1559786" y="5078946"/>
              <a:ext cx="801596" cy="788454"/>
            </a:xfrm>
            <a:prstGeom prst="chevron">
              <a:avLst>
                <a:gd name="adj" fmla="val 3550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결정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948896" y="1539240"/>
            <a:ext cx="4754880" cy="4535172"/>
            <a:chOff x="4948896" y="1539240"/>
            <a:chExt cx="4754880" cy="4535172"/>
          </a:xfrm>
        </p:grpSpPr>
        <p:sp>
          <p:nvSpPr>
            <p:cNvPr id="19" name="양쪽 모서리가 잘린 사각형 18"/>
            <p:cNvSpPr/>
            <p:nvPr/>
          </p:nvSpPr>
          <p:spPr>
            <a:xfrm flipV="1">
              <a:off x="4948896" y="1539240"/>
              <a:ext cx="4754880" cy="4535172"/>
            </a:xfrm>
            <a:prstGeom prst="snip2SameRect">
              <a:avLst>
                <a:gd name="adj1" fmla="val 6922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대각선 방향의 모서리가 잘린 사각형 20"/>
            <p:cNvSpPr/>
            <p:nvPr/>
          </p:nvSpPr>
          <p:spPr>
            <a:xfrm>
              <a:off x="6226499" y="1691639"/>
              <a:ext cx="2199674" cy="347136"/>
            </a:xfrm>
            <a:prstGeom prst="snip2Diag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개발 계획</a:t>
              </a: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aphicFrame>
          <p:nvGraphicFramePr>
            <p:cNvPr id="22" name="다이어그램 21"/>
            <p:cNvGraphicFramePr/>
            <p:nvPr>
              <p:extLst>
                <p:ext uri="{D42A27DB-BD31-4B8C-83A1-F6EECF244321}">
                  <p14:modId xmlns:p14="http://schemas.microsoft.com/office/powerpoint/2010/main" val="2002359675"/>
                </p:ext>
              </p:extLst>
            </p:nvPr>
          </p:nvGraphicFramePr>
          <p:xfrm>
            <a:off x="5277008" y="2245787"/>
            <a:ext cx="2414129" cy="17775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3" name="다이어그램 22"/>
            <p:cNvGraphicFramePr/>
            <p:nvPr>
              <p:extLst>
                <p:ext uri="{D42A27DB-BD31-4B8C-83A1-F6EECF244321}">
                  <p14:modId xmlns:p14="http://schemas.microsoft.com/office/powerpoint/2010/main" val="152788427"/>
                </p:ext>
              </p:extLst>
            </p:nvPr>
          </p:nvGraphicFramePr>
          <p:xfrm>
            <a:off x="5137882" y="4230372"/>
            <a:ext cx="4376908" cy="16319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4" name="순서도: 화면 표시 23"/>
            <p:cNvSpPr/>
            <p:nvPr/>
          </p:nvSpPr>
          <p:spPr>
            <a:xfrm>
              <a:off x="7833360" y="2250021"/>
              <a:ext cx="1681430" cy="611723"/>
            </a:xfrm>
            <a:prstGeom prst="flowChartDisp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수용여부검토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배지 24"/>
            <p:cNvSpPr/>
            <p:nvPr/>
          </p:nvSpPr>
          <p:spPr>
            <a:xfrm>
              <a:off x="7833360" y="2933700"/>
              <a:ext cx="1681430" cy="414663"/>
            </a:xfrm>
            <a:prstGeom prst="plaqu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통보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" name="순서도: 문서 26"/>
            <p:cNvSpPr/>
            <p:nvPr/>
          </p:nvSpPr>
          <p:spPr>
            <a:xfrm flipV="1">
              <a:off x="7833360" y="3453858"/>
              <a:ext cx="840715" cy="564426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95577" y="3604701"/>
              <a:ext cx="71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내용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대각선 방향의 모서리가 둥근 사각형 28"/>
            <p:cNvSpPr/>
            <p:nvPr/>
          </p:nvSpPr>
          <p:spPr>
            <a:xfrm>
              <a:off x="8752748" y="3458936"/>
              <a:ext cx="762042" cy="554269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규모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3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172</Words>
  <Application>Microsoft Office PowerPoint</Application>
  <PresentationFormat>A4 용지(210x297mm)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목차</vt:lpstr>
      <vt:lpstr>1.도시개발사업의 의미</vt:lpstr>
      <vt:lpstr>2. 유사 개발사업과의 차이점</vt:lpstr>
      <vt:lpstr>3. 지역별 도시개발 사업 현황</vt:lpstr>
      <vt:lpstr>4. 도시개발사업 수립 절차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11</cp:revision>
  <dcterms:created xsi:type="dcterms:W3CDTF">2023-06-19T05:04:24Z</dcterms:created>
  <dcterms:modified xsi:type="dcterms:W3CDTF">2023-06-19T06:20:10Z</dcterms:modified>
</cp:coreProperties>
</file>