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2418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183C-6B02-4138-AE2E-0655BDB3CAC8}" type="datetimeFigureOut">
              <a:rPr lang="zh-TW" altLang="en-US" smtClean="0"/>
              <a:pPr/>
              <a:t>2015/2/1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D43C-52AA-4A56-8243-2A51DD583D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183C-6B02-4138-AE2E-0655BDB3CAC8}" type="datetimeFigureOut">
              <a:rPr lang="zh-TW" altLang="en-US" smtClean="0"/>
              <a:pPr/>
              <a:t>2015/2/1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D43C-52AA-4A56-8243-2A51DD583D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183C-6B02-4138-AE2E-0655BDB3CAC8}" type="datetimeFigureOut">
              <a:rPr lang="zh-TW" altLang="en-US" smtClean="0"/>
              <a:pPr/>
              <a:t>2015/2/1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D43C-52AA-4A56-8243-2A51DD583D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183C-6B02-4138-AE2E-0655BDB3CAC8}" type="datetimeFigureOut">
              <a:rPr lang="zh-TW" altLang="en-US" smtClean="0"/>
              <a:pPr/>
              <a:t>2015/2/1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D43C-52AA-4A56-8243-2A51DD583D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183C-6B02-4138-AE2E-0655BDB3CAC8}" type="datetimeFigureOut">
              <a:rPr lang="zh-TW" altLang="en-US" smtClean="0"/>
              <a:pPr/>
              <a:t>2015/2/1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D43C-52AA-4A56-8243-2A51DD583D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183C-6B02-4138-AE2E-0655BDB3CAC8}" type="datetimeFigureOut">
              <a:rPr lang="zh-TW" altLang="en-US" smtClean="0"/>
              <a:pPr/>
              <a:t>2015/2/1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D43C-52AA-4A56-8243-2A51DD583D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183C-6B02-4138-AE2E-0655BDB3CAC8}" type="datetimeFigureOut">
              <a:rPr lang="zh-TW" altLang="en-US" smtClean="0"/>
              <a:pPr/>
              <a:t>2015/2/1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D43C-52AA-4A56-8243-2A51DD583D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183C-6B02-4138-AE2E-0655BDB3CAC8}" type="datetimeFigureOut">
              <a:rPr lang="zh-TW" altLang="en-US" smtClean="0"/>
              <a:pPr/>
              <a:t>2015/2/1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D43C-52AA-4A56-8243-2A51DD583D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183C-6B02-4138-AE2E-0655BDB3CAC8}" type="datetimeFigureOut">
              <a:rPr lang="zh-TW" altLang="en-US" smtClean="0"/>
              <a:pPr/>
              <a:t>2015/2/1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D43C-52AA-4A56-8243-2A51DD583D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183C-6B02-4138-AE2E-0655BDB3CAC8}" type="datetimeFigureOut">
              <a:rPr lang="zh-TW" altLang="en-US" smtClean="0"/>
              <a:pPr/>
              <a:t>2015/2/1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D43C-52AA-4A56-8243-2A51DD583D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183C-6B02-4138-AE2E-0655BDB3CAC8}" type="datetimeFigureOut">
              <a:rPr lang="zh-TW" altLang="en-US" smtClean="0"/>
              <a:pPr/>
              <a:t>2015/2/1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D43C-52AA-4A56-8243-2A51DD583D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183C-6B02-4138-AE2E-0655BDB3CAC8}" type="datetimeFigureOut">
              <a:rPr lang="zh-TW" altLang="en-US" smtClean="0"/>
              <a:pPr/>
              <a:t>2015/2/1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2D43C-52AA-4A56-8243-2A51DD583D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9810_000\Desktop\ha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715468" y="-1928874"/>
            <a:ext cx="16994317" cy="9144088"/>
          </a:xfrm>
          <a:prstGeom prst="rect">
            <a:avLst/>
          </a:prstGeom>
          <a:noFill/>
        </p:spPr>
      </p:pic>
      <p:sp>
        <p:nvSpPr>
          <p:cNvPr id="4" name="文字方塊 3"/>
          <p:cNvSpPr txBox="1"/>
          <p:nvPr/>
        </p:nvSpPr>
        <p:spPr>
          <a:xfrm>
            <a:off x="3714744" y="4919008"/>
            <a:ext cx="60722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/>
              <a:t>Ticket</a:t>
            </a:r>
            <a:r>
              <a:rPr lang="zh-TW" altLang="en-US" sz="6000" dirty="0" smtClean="0"/>
              <a:t> </a:t>
            </a:r>
            <a:r>
              <a:rPr lang="en-US" altLang="zh-TW" sz="6000" dirty="0" smtClean="0"/>
              <a:t>Server</a:t>
            </a:r>
          </a:p>
          <a:p>
            <a:endParaRPr lang="en-US" altLang="zh-TW" sz="60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2428828" y="5715016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第十組</a:t>
            </a:r>
            <a:endParaRPr lang="en-US" altLang="zh-TW" dirty="0" smtClean="0"/>
          </a:p>
          <a:p>
            <a:r>
              <a:rPr lang="zh-TW" altLang="en-US" dirty="0" smtClean="0"/>
              <a:t>陳鐘誠、黃帝維、李東岳、張嘉哲、吳梓麟、吳家瑄 、陳郁雯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42976" y="1214422"/>
            <a:ext cx="735811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 smtClean="0"/>
              <a:t>動機</a:t>
            </a:r>
            <a:r>
              <a:rPr lang="zh-TW" altLang="en-US" sz="2500" dirty="0" smtClean="0"/>
              <a:t>：</a:t>
            </a:r>
            <a:br>
              <a:rPr lang="zh-TW" altLang="en-US" sz="2500" dirty="0" smtClean="0"/>
            </a:br>
            <a:r>
              <a:rPr lang="zh-TW" altLang="en-US" sz="2500" dirty="0" smtClean="0"/>
              <a:t>寬宏售票在流量大</a:t>
            </a:r>
            <a:r>
              <a:rPr lang="zh-TW" altLang="en-US" sz="2500" dirty="0" smtClean="0"/>
              <a:t>時，無法負荷</a:t>
            </a:r>
            <a:endParaRPr lang="en-US" altLang="zh-TW" sz="2500" dirty="0" smtClean="0"/>
          </a:p>
          <a:p>
            <a:r>
              <a:rPr lang="zh-TW" altLang="en-US" sz="2500" dirty="0" smtClean="0"/>
              <a:t>導致</a:t>
            </a:r>
            <a:r>
              <a:rPr lang="zh-TW" altLang="en-US" sz="2500" dirty="0" smtClean="0"/>
              <a:t>使用者無法購票</a:t>
            </a:r>
            <a:br>
              <a:rPr lang="zh-TW" altLang="en-US" sz="2500" dirty="0" smtClean="0"/>
            </a:br>
            <a:r>
              <a:rPr lang="zh-TW" altLang="en-US" sz="2500" dirty="0" smtClean="0"/>
              <a:t/>
            </a:r>
            <a:br>
              <a:rPr lang="zh-TW" altLang="en-US" sz="2500" dirty="0" smtClean="0"/>
            </a:br>
            <a:r>
              <a:rPr lang="zh-TW" altLang="en-US" sz="2500" dirty="0" smtClean="0"/>
              <a:t>原因：</a:t>
            </a:r>
            <a:endParaRPr lang="en-US" altLang="zh-TW" sz="2500" dirty="0" smtClean="0"/>
          </a:p>
          <a:p>
            <a:r>
              <a:rPr lang="en-US" altLang="zh-TW" sz="2500" dirty="0" smtClean="0"/>
              <a:t>JS </a:t>
            </a:r>
            <a:r>
              <a:rPr lang="en-US" altLang="zh-TW" sz="2500" dirty="0" smtClean="0"/>
              <a:t>+ CSS</a:t>
            </a:r>
            <a:r>
              <a:rPr lang="zh-TW" altLang="en-US" sz="2500" dirty="0" smtClean="0"/>
              <a:t>效能</a:t>
            </a:r>
            <a:r>
              <a:rPr lang="zh-TW" altLang="en-US" sz="2500" dirty="0" smtClean="0"/>
              <a:t>差</a:t>
            </a:r>
            <a:r>
              <a:rPr lang="zh-TW" altLang="en-US" sz="2500" dirty="0" smtClean="0"/>
              <a:t>，</a:t>
            </a:r>
            <a:r>
              <a:rPr lang="zh-TW" altLang="en-US" sz="2500" dirty="0" smtClean="0"/>
              <a:t>頻</a:t>
            </a:r>
            <a:r>
              <a:rPr lang="zh-TW" altLang="en-US" sz="2500" dirty="0" smtClean="0"/>
              <a:t>寬</a:t>
            </a:r>
            <a:r>
              <a:rPr lang="zh-TW" altLang="en-US" sz="2500" dirty="0" smtClean="0"/>
              <a:t>不足</a:t>
            </a:r>
            <a:r>
              <a:rPr lang="zh-TW" altLang="en-US" sz="2500" dirty="0" smtClean="0"/>
              <a:t>，</a:t>
            </a:r>
            <a:r>
              <a:rPr lang="en-US" altLang="zh-TW" sz="2500" dirty="0" smtClean="0"/>
              <a:t>Cache</a:t>
            </a:r>
            <a:r>
              <a:rPr lang="zh-TW" altLang="en-US" sz="2500" dirty="0" smtClean="0"/>
              <a:t>演算法不佳</a:t>
            </a:r>
            <a:br>
              <a:rPr lang="zh-TW" altLang="en-US" sz="2500" dirty="0" smtClean="0"/>
            </a:br>
            <a:r>
              <a:rPr lang="zh-TW" altLang="en-US" sz="2500" dirty="0" smtClean="0"/>
              <a:t/>
            </a:r>
            <a:br>
              <a:rPr lang="zh-TW" altLang="en-US" sz="2500" dirty="0" smtClean="0"/>
            </a:br>
            <a:r>
              <a:rPr lang="zh-TW" altLang="en-US" sz="2500" dirty="0" smtClean="0"/>
              <a:t>想法</a:t>
            </a:r>
            <a:r>
              <a:rPr lang="en-US" altLang="zh-TW" sz="2500" dirty="0" smtClean="0"/>
              <a:t>:</a:t>
            </a:r>
            <a:r>
              <a:rPr lang="zh-TW" altLang="en-US" sz="2500" dirty="0" smtClean="0"/>
              <a:t/>
            </a:r>
            <a:br>
              <a:rPr lang="zh-TW" altLang="en-US" sz="2500" dirty="0" smtClean="0"/>
            </a:br>
            <a:r>
              <a:rPr lang="en-US" altLang="zh-TW" sz="2500" dirty="0" smtClean="0"/>
              <a:t>Node.js</a:t>
            </a:r>
            <a:r>
              <a:rPr lang="zh-TW" altLang="en-US" sz="2500" dirty="0" smtClean="0"/>
              <a:t>的效能</a:t>
            </a:r>
            <a:r>
              <a:rPr lang="zh-TW" altLang="en-US" sz="2500" dirty="0" smtClean="0"/>
              <a:t>佳</a:t>
            </a:r>
            <a:r>
              <a:rPr lang="zh-TW" altLang="en-US" sz="2500" dirty="0" smtClean="0"/>
              <a:t>，</a:t>
            </a:r>
            <a:r>
              <a:rPr lang="zh-TW" altLang="en-US" sz="2500" dirty="0" smtClean="0"/>
              <a:t>使用</a:t>
            </a:r>
            <a:r>
              <a:rPr lang="en-US" altLang="zh-TW" sz="2500" dirty="0" smtClean="0"/>
              <a:t>socket.io(</a:t>
            </a:r>
            <a:r>
              <a:rPr lang="zh-TW" altLang="en-US" sz="2500" dirty="0" smtClean="0"/>
              <a:t>非同步</a:t>
            </a:r>
            <a:r>
              <a:rPr lang="en-US" altLang="zh-TW" sz="2500" dirty="0" smtClean="0"/>
              <a:t>IO)</a:t>
            </a:r>
          </a:p>
          <a:p>
            <a:r>
              <a:rPr lang="en-US" altLang="zh-TW" sz="2500" dirty="0" smtClean="0"/>
              <a:t>Event </a:t>
            </a:r>
            <a:r>
              <a:rPr lang="en-US" altLang="zh-TW" sz="2500" dirty="0" smtClean="0"/>
              <a:t>driven</a:t>
            </a:r>
            <a:r>
              <a:rPr lang="zh-TW" altLang="en-US" sz="2500" dirty="0" smtClean="0"/>
              <a:t>解決</a:t>
            </a:r>
            <a:r>
              <a:rPr lang="en-US" altLang="zh-TW" sz="2500" dirty="0" smtClean="0"/>
              <a:t>Blocking</a:t>
            </a:r>
            <a:r>
              <a:rPr lang="zh-TW" altLang="en-US" sz="2500" dirty="0" smtClean="0"/>
              <a:t>問題</a:t>
            </a:r>
            <a:endParaRPr lang="zh-TW" altLang="en-US"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9810_000\Desktop\ha\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571612"/>
            <a:ext cx="6105525" cy="4476750"/>
          </a:xfrm>
          <a:prstGeom prst="rect">
            <a:avLst/>
          </a:prstGeom>
          <a:noFill/>
        </p:spPr>
      </p:pic>
      <p:sp>
        <p:nvSpPr>
          <p:cNvPr id="3" name="文字方塊 2"/>
          <p:cNvSpPr txBox="1"/>
          <p:nvPr/>
        </p:nvSpPr>
        <p:spPr>
          <a:xfrm>
            <a:off x="714348" y="571480"/>
            <a:ext cx="7715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/>
              <a:t>使用</a:t>
            </a:r>
            <a:r>
              <a:rPr lang="en-US" altLang="zh-TW" sz="4800" dirty="0" smtClean="0"/>
              <a:t>Node.js</a:t>
            </a:r>
            <a:r>
              <a:rPr lang="zh-TW" altLang="en-US" sz="4800" dirty="0" smtClean="0"/>
              <a:t>作為</a:t>
            </a:r>
            <a:r>
              <a:rPr lang="en-US" altLang="zh-TW" sz="4800" dirty="0" smtClean="0"/>
              <a:t>server</a:t>
            </a:r>
            <a:r>
              <a:rPr lang="zh-TW" altLang="en-US" sz="4800" dirty="0" smtClean="0"/>
              <a:t>端</a:t>
            </a:r>
            <a:endParaRPr lang="zh-TW" alt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9810_000\Desktop\ha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357354" y="642918"/>
            <a:ext cx="10644261" cy="5731485"/>
          </a:xfrm>
          <a:prstGeom prst="rect">
            <a:avLst/>
          </a:prstGeom>
          <a:noFill/>
        </p:spPr>
      </p:pic>
      <p:sp>
        <p:nvSpPr>
          <p:cNvPr id="4" name="文字方塊 3"/>
          <p:cNvSpPr txBox="1"/>
          <p:nvPr/>
        </p:nvSpPr>
        <p:spPr>
          <a:xfrm>
            <a:off x="714348" y="571480"/>
            <a:ext cx="4857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/>
              <a:t>開始畫面</a:t>
            </a:r>
            <a:endParaRPr lang="zh-TW" alt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9810_000\Desktop\ha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714544" y="0"/>
            <a:ext cx="13011151" cy="6981825"/>
          </a:xfrm>
          <a:prstGeom prst="rect">
            <a:avLst/>
          </a:prstGeom>
          <a:noFill/>
        </p:spPr>
      </p:pic>
      <p:sp>
        <p:nvSpPr>
          <p:cNvPr id="4" name="文字方塊 3"/>
          <p:cNvSpPr txBox="1"/>
          <p:nvPr/>
        </p:nvSpPr>
        <p:spPr>
          <a:xfrm>
            <a:off x="714348" y="571480"/>
            <a:ext cx="4857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/>
              <a:t>登入機制</a:t>
            </a:r>
            <a:endParaRPr lang="zh-TW" alt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9810_000\Desktop\ha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9144000" cy="4890197"/>
          </a:xfrm>
          <a:prstGeom prst="rect">
            <a:avLst/>
          </a:prstGeom>
          <a:noFill/>
        </p:spPr>
      </p:pic>
      <p:sp>
        <p:nvSpPr>
          <p:cNvPr id="4" name="文字方塊 3"/>
          <p:cNvSpPr txBox="1"/>
          <p:nvPr/>
        </p:nvSpPr>
        <p:spPr>
          <a:xfrm>
            <a:off x="714348" y="571480"/>
            <a:ext cx="7572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/>
              <a:t>開始選位</a:t>
            </a:r>
            <a:endParaRPr lang="en-US" altLang="zh-TW" sz="4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g9810_000\Desktop\ha\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857233"/>
            <a:ext cx="9144000" cy="4900007"/>
          </a:xfrm>
          <a:prstGeom prst="rect">
            <a:avLst/>
          </a:prstGeom>
          <a:noFill/>
        </p:spPr>
      </p:pic>
      <p:sp>
        <p:nvSpPr>
          <p:cNvPr id="4" name="文字方塊 3"/>
          <p:cNvSpPr txBox="1"/>
          <p:nvPr/>
        </p:nvSpPr>
        <p:spPr>
          <a:xfrm>
            <a:off x="714348" y="571480"/>
            <a:ext cx="807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/>
              <a:t>藉由</a:t>
            </a:r>
            <a:r>
              <a:rPr lang="en-US" altLang="zh-TW" sz="4800" dirty="0" smtClean="0"/>
              <a:t>socket.io</a:t>
            </a:r>
            <a:r>
              <a:rPr lang="zh-TW" altLang="en-US" sz="4800" dirty="0" smtClean="0"/>
              <a:t>溝通連上的頁面</a:t>
            </a:r>
            <a:endParaRPr lang="zh-TW" alt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g9810_000\Desktop\ha\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843374"/>
            <a:ext cx="9144032" cy="49000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500298" y="2857496"/>
            <a:ext cx="4857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err="1" smtClean="0"/>
              <a:t>Thank’s</a:t>
            </a:r>
            <a:r>
              <a:rPr lang="en-US" altLang="zh-TW" sz="4800" dirty="0" smtClean="0"/>
              <a:t> Everyone</a:t>
            </a:r>
            <a:endParaRPr lang="zh-TW" alt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45</Words>
  <Application>Microsoft Office PowerPoint</Application>
  <PresentationFormat>如螢幕大小 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g9810177@gmail.com</dc:creator>
  <cp:lastModifiedBy>g9810177@gmail.com</cp:lastModifiedBy>
  <cp:revision>4</cp:revision>
  <dcterms:created xsi:type="dcterms:W3CDTF">2015-02-01T10:57:39Z</dcterms:created>
  <dcterms:modified xsi:type="dcterms:W3CDTF">2015-02-01T11:36:54Z</dcterms:modified>
</cp:coreProperties>
</file>