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DF520F7-221E-4006-B473-482FF6CADEBB}" type="datetimeFigureOut">
              <a:rPr lang="zh-TW" altLang="en-US" smtClean="0"/>
              <a:t>2014/1/18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E267FD-6FC4-4CF6-9058-6B2F5FBC93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期末回顧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資工三  李東岳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</a:t>
            </a:r>
            <a:r>
              <a:rPr lang="en-US" altLang="zh-TW" dirty="0" smtClean="0"/>
              <a:t> </a:t>
            </a:r>
            <a:r>
              <a:rPr lang="en-US" altLang="zh-TW" dirty="0" smtClean="0"/>
              <a:t>have learned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MIPS</a:t>
            </a:r>
            <a:r>
              <a:rPr lang="zh-TW" altLang="en-US" dirty="0" smtClean="0"/>
              <a:t> </a:t>
            </a:r>
            <a:r>
              <a:rPr lang="en-US" altLang="zh-TW" dirty="0" smtClean="0"/>
              <a:t>assembler</a:t>
            </a:r>
          </a:p>
          <a:p>
            <a:r>
              <a:rPr lang="zh-TW" altLang="en-US" dirty="0" smtClean="0"/>
              <a:t>把</a:t>
            </a:r>
            <a:r>
              <a:rPr lang="en-US" altLang="zh-TW" dirty="0" smtClean="0"/>
              <a:t>shell script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awk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crontable</a:t>
            </a:r>
            <a:r>
              <a:rPr lang="zh-TW" altLang="en-US" dirty="0" smtClean="0"/>
              <a:t>組合起來完成我要做的事情。</a:t>
            </a:r>
            <a:endParaRPr lang="en-US" altLang="zh-TW" dirty="0" smtClean="0"/>
          </a:p>
          <a:p>
            <a:r>
              <a:rPr lang="en-US" altLang="zh-TW" dirty="0" smtClean="0"/>
              <a:t>Asp.net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M</a:t>
            </a:r>
            <a:r>
              <a:rPr lang="en-US" altLang="zh-TW" dirty="0" smtClean="0"/>
              <a:t>icrosoft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，撰寫網頁功能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 smtClean="0"/>
              <a:t>隱藏</a:t>
            </a:r>
            <a:r>
              <a:rPr lang="zh-TW" altLang="en-US" dirty="0" smtClean="0"/>
              <a:t>演算法：</a:t>
            </a:r>
            <a:r>
              <a:rPr lang="en-US" altLang="zh-TW" dirty="0" smtClean="0"/>
              <a:t>LSB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PVD(MPVD.HPVD)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RS-analysis</a:t>
            </a:r>
          </a:p>
          <a:p>
            <a:r>
              <a:rPr lang="zh-TW" altLang="en-US" dirty="0" smtClean="0"/>
              <a:t>錯誤更正</a:t>
            </a:r>
            <a:r>
              <a:rPr lang="zh-TW" altLang="en-US" dirty="0" smtClean="0"/>
              <a:t>碼：</a:t>
            </a:r>
            <a:r>
              <a:rPr lang="en-US" altLang="zh-TW" dirty="0" smtClean="0"/>
              <a:t>block code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cyclic code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BCH code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reed-</a:t>
            </a:r>
            <a:r>
              <a:rPr lang="en-US" altLang="zh-TW" dirty="0" err="1" smtClean="0"/>
              <a:t>solomon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</a:t>
            </a:r>
            <a:r>
              <a:rPr lang="en-US" altLang="zh-TW" dirty="0" smtClean="0"/>
              <a:t> </a:t>
            </a:r>
            <a:r>
              <a:rPr lang="en-US" altLang="zh-TW" dirty="0" smtClean="0"/>
              <a:t>have done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將</a:t>
            </a:r>
            <a:r>
              <a:rPr lang="en-US" altLang="zh-TW" dirty="0" smtClean="0"/>
              <a:t>SIC</a:t>
            </a:r>
            <a:r>
              <a:rPr lang="zh-TW" altLang="en-US" dirty="0" smtClean="0"/>
              <a:t>編譯成</a:t>
            </a:r>
            <a:r>
              <a:rPr lang="en-US" altLang="zh-TW" dirty="0" smtClean="0"/>
              <a:t>object code</a:t>
            </a:r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microft</a:t>
            </a:r>
            <a:r>
              <a:rPr lang="en-US" altLang="zh-TW" dirty="0" smtClean="0"/>
              <a:t> visual studio</a:t>
            </a:r>
            <a:r>
              <a:rPr lang="zh-TW" altLang="en-US" dirty="0" smtClean="0"/>
              <a:t>寫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端網頁</a:t>
            </a:r>
            <a:endParaRPr lang="en-US" altLang="zh-TW" dirty="0" smtClean="0"/>
          </a:p>
          <a:p>
            <a:r>
              <a:rPr lang="en-US" altLang="zh-TW" dirty="0" smtClean="0"/>
              <a:t>PVD</a:t>
            </a:r>
            <a:r>
              <a:rPr lang="zh-TW" altLang="en-US" dirty="0" smtClean="0"/>
              <a:t>藏入程式</a:t>
            </a:r>
            <a:r>
              <a:rPr lang="en-US" altLang="zh-TW" dirty="0" smtClean="0"/>
              <a:t>(C++)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PVD</a:t>
            </a:r>
            <a:r>
              <a:rPr lang="zh-TW" altLang="en-US" dirty="0" smtClean="0"/>
              <a:t>差值直方圖程式</a:t>
            </a:r>
            <a:r>
              <a:rPr lang="en-US" altLang="zh-TW" dirty="0" smtClean="0"/>
              <a:t>(C++)</a:t>
            </a:r>
          </a:p>
          <a:p>
            <a:r>
              <a:rPr lang="zh-TW" altLang="en-US" dirty="0" smtClean="0"/>
              <a:t>定時</a:t>
            </a:r>
            <a:r>
              <a:rPr lang="zh-TW" altLang="en-US" dirty="0" smtClean="0"/>
              <a:t>開啟、關閉</a:t>
            </a:r>
            <a:r>
              <a:rPr lang="en-US" altLang="zh-TW" dirty="0" err="1" smtClean="0"/>
              <a:t>tcpdump</a:t>
            </a:r>
            <a:r>
              <a:rPr lang="zh-TW" altLang="en-US" dirty="0" smtClean="0"/>
              <a:t>，並把抓到的資料寄</a:t>
            </a:r>
            <a:r>
              <a:rPr lang="zh-TW" altLang="en-US" dirty="0" smtClean="0"/>
              <a:t>出去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crontab</a:t>
            </a:r>
            <a:r>
              <a:rPr lang="en-US" altLang="zh-TW" dirty="0" smtClean="0"/>
              <a:t> + shell script)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problems </a:t>
            </a:r>
            <a:r>
              <a:rPr lang="en-US" altLang="zh-TW" dirty="0" smtClean="0"/>
              <a:t>AM</a:t>
            </a:r>
            <a:r>
              <a:rPr lang="zh-TW" altLang="en-US" dirty="0" smtClean="0"/>
              <a:t>Ｉ</a:t>
            </a:r>
            <a:r>
              <a:rPr lang="en-US" altLang="zh-TW" dirty="0" smtClean="0"/>
              <a:t> </a:t>
            </a:r>
            <a:r>
              <a:rPr lang="en-US" altLang="zh-TW" dirty="0" smtClean="0"/>
              <a:t>trying to solve now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PVD </a:t>
            </a:r>
            <a:r>
              <a:rPr lang="zh-TW" altLang="en-US" dirty="0" smtClean="0"/>
              <a:t>截取圖片程式 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PVD</a:t>
            </a:r>
            <a:r>
              <a:rPr lang="zh-TW" altLang="en-US" dirty="0" smtClean="0"/>
              <a:t> 藏入程式的時間太長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skills do you plan to learn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Audio format</a:t>
            </a:r>
          </a:p>
          <a:p>
            <a:r>
              <a:rPr lang="en-US" altLang="zh-TW" dirty="0" smtClean="0"/>
              <a:t>Audio PVD </a:t>
            </a:r>
            <a:r>
              <a:rPr lang="en-US" altLang="zh-TW" dirty="0" err="1" smtClean="0"/>
              <a:t>steganography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269</TotalTime>
  <Words>152</Words>
  <Application>Microsoft Office PowerPoint</Application>
  <PresentationFormat>如螢幕大小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壁窗</vt:lpstr>
      <vt:lpstr>期末回顧</vt:lpstr>
      <vt:lpstr>What I have learned </vt:lpstr>
      <vt:lpstr>What I have done</vt:lpstr>
      <vt:lpstr>What problems AMＩ trying to solve now </vt:lpstr>
      <vt:lpstr>What skills do you plan to learn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期末回顧</dc:title>
  <dc:creator>Eric</dc:creator>
  <cp:lastModifiedBy>Eric</cp:lastModifiedBy>
  <cp:revision>27</cp:revision>
  <dcterms:created xsi:type="dcterms:W3CDTF">2014-01-18T05:11:24Z</dcterms:created>
  <dcterms:modified xsi:type="dcterms:W3CDTF">2014-01-18T09:41:17Z</dcterms:modified>
</cp:coreProperties>
</file>