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EA8CD5-AC49-401A-8D45-1952BC58BA9D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F7D94-06E3-4FEC-8961-6715BF1982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A8CD5-AC49-401A-8D45-1952BC58BA9D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F7D94-06E3-4FEC-8961-6715BF1982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A8CD5-AC49-401A-8D45-1952BC58BA9D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F7D94-06E3-4FEC-8961-6715BF1982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A8CD5-AC49-401A-8D45-1952BC58BA9D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F7D94-06E3-4FEC-8961-6715BF19829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A8CD5-AC49-401A-8D45-1952BC58BA9D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F7D94-06E3-4FEC-8961-6715BF19829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A8CD5-AC49-401A-8D45-1952BC58BA9D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F7D94-06E3-4FEC-8961-6715BF19829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A8CD5-AC49-401A-8D45-1952BC58BA9D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F7D94-06E3-4FEC-8961-6715BF1982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A8CD5-AC49-401A-8D45-1952BC58BA9D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F7D94-06E3-4FEC-8961-6715BF19829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EA8CD5-AC49-401A-8D45-1952BC58BA9D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F7D94-06E3-4FEC-8961-6715BF1982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CEA8CD5-AC49-401A-8D45-1952BC58BA9D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F7D94-06E3-4FEC-8961-6715BF1982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EA8CD5-AC49-401A-8D45-1952BC58BA9D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2F7D94-06E3-4FEC-8961-6715BF19829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EA8CD5-AC49-401A-8D45-1952BC58BA9D}" type="datetimeFigureOut">
              <a:rPr lang="zh-TW" altLang="en-US" smtClean="0"/>
              <a:pPr/>
              <a:t>2013/11/12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52F7D94-06E3-4FEC-8961-6715BF1982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12.voip.edu.tw/~ddp509/presentation/Detection%20of%20%20PVD.pptx" TargetMode="External"/><Relationship Id="rId2" Type="http://schemas.openxmlformats.org/officeDocument/2006/relationships/hyperlink" Target="http://ms12.voip.edu.tw/~ddp509/file/audioPV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12.voip.edu.tw/~ddp509/presentation/Pvd%20example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Audio </a:t>
            </a:r>
            <a:r>
              <a:rPr lang="en-US" altLang="zh-TW" dirty="0" err="1" smtClean="0"/>
              <a:t>Steganography</a:t>
            </a:r>
            <a:r>
              <a:rPr lang="en-US" altLang="zh-TW" dirty="0" smtClean="0"/>
              <a:t> Using Modified LSB and PVD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56999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zh-TW" dirty="0" smtClean="0"/>
              <a:t>R. </a:t>
            </a:r>
            <a:r>
              <a:rPr lang="en-US" altLang="zh-TW" dirty="0" err="1" smtClean="0"/>
              <a:t>Darsana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Asha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Vijayan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Center For Cyber Security</a:t>
            </a:r>
          </a:p>
          <a:p>
            <a:pPr algn="ctr"/>
            <a:r>
              <a:rPr lang="en-US" altLang="zh-TW" dirty="0" smtClean="0"/>
              <a:t>Amrita </a:t>
            </a:r>
            <a:r>
              <a:rPr lang="en-US" altLang="zh-TW" dirty="0" err="1" smtClean="0"/>
              <a:t>Vishwa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Vidyapeetham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Coimbatore, India</a:t>
            </a:r>
          </a:p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Reduced Distortion Bit Embedding (Modified LSB Scheme)</a:t>
            </a:r>
          </a:p>
          <a:p>
            <a:endParaRPr lang="en-US" altLang="zh-TW" b="1" dirty="0" smtClean="0"/>
          </a:p>
          <a:p>
            <a:r>
              <a:rPr lang="en-US" altLang="zh-TW" b="1" dirty="0" smtClean="0"/>
              <a:t>Embedding Using PVD</a:t>
            </a:r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Performance Analysis</a:t>
            </a:r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pPr>
              <a:buNone/>
            </a:pPr>
            <a:endParaRPr lang="en-US" altLang="zh-TW" b="1" dirty="0" smtClean="0"/>
          </a:p>
          <a:p>
            <a:pPr>
              <a:buNone/>
            </a:pPr>
            <a:endParaRPr lang="en-US" altLang="zh-TW" b="1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本文章所提供的</a:t>
            </a:r>
            <a:r>
              <a:rPr lang="en-US" altLang="zh-TW" dirty="0" smtClean="0"/>
              <a:t>LSB</a:t>
            </a:r>
            <a:r>
              <a:rPr lang="zh-TW" altLang="en-US" dirty="0" smtClean="0"/>
              <a:t>可以將資訊藏在較高位數的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上，不會只侷限於後面的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如果將資訊藏在較前面的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上，那麼會與原本資料差別蠻大的，透過本文章演算法會將差異減少。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舉一個簡單的例子：假設我要在</a:t>
            </a:r>
            <a:r>
              <a:rPr lang="en-US" altLang="zh-TW" dirty="0" smtClean="0"/>
              <a:t>00001000</a:t>
            </a:r>
            <a:r>
              <a:rPr lang="zh-TW" altLang="en-US" dirty="0" smtClean="0"/>
              <a:t>裡後面數來第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藏入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，此演算法藏入後會將這筆資料改成</a:t>
            </a:r>
            <a:r>
              <a:rPr lang="en-US" altLang="zh-TW" dirty="0" smtClean="0"/>
              <a:t>00000111</a:t>
            </a:r>
            <a:r>
              <a:rPr lang="zh-TW" altLang="en-US" dirty="0" smtClean="0"/>
              <a:t>，如此便與原本資料差異縮小。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Modified LSB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 bit 0 is to be embedded</a:t>
            </a:r>
          </a:p>
          <a:p>
            <a:pPr lvl="2"/>
            <a:r>
              <a:rPr lang="en-US" altLang="zh-TW" dirty="0" smtClean="0"/>
              <a:t>if a</a:t>
            </a:r>
            <a:r>
              <a:rPr lang="en-US" altLang="zh-TW" baseline="-25000" dirty="0" smtClean="0"/>
              <a:t>i-1</a:t>
            </a:r>
            <a:r>
              <a:rPr lang="en-US" altLang="zh-TW" dirty="0" smtClean="0"/>
              <a:t>=0 then a</a:t>
            </a:r>
            <a:r>
              <a:rPr lang="en-US" altLang="zh-TW" baseline="-25000" dirty="0" smtClean="0"/>
              <a:t>i-1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i-2</a:t>
            </a:r>
            <a:r>
              <a:rPr lang="en-US" altLang="zh-TW" dirty="0" smtClean="0"/>
              <a:t>…a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=11…1</a:t>
            </a:r>
          </a:p>
          <a:p>
            <a:pPr lvl="2"/>
            <a:r>
              <a:rPr lang="it-IT" altLang="zh-TW" dirty="0" smtClean="0"/>
              <a:t>if a</a:t>
            </a:r>
            <a:r>
              <a:rPr lang="it-IT" altLang="zh-TW" baseline="-25000" dirty="0" smtClean="0"/>
              <a:t>i-1</a:t>
            </a:r>
            <a:r>
              <a:rPr lang="it-IT" altLang="zh-TW" dirty="0" smtClean="0"/>
              <a:t>=1 then a</a:t>
            </a:r>
            <a:r>
              <a:rPr lang="it-IT" altLang="zh-TW" baseline="-25000" dirty="0" smtClean="0"/>
              <a:t>i-1</a:t>
            </a:r>
            <a:r>
              <a:rPr lang="it-IT" altLang="zh-TW" dirty="0" smtClean="0"/>
              <a:t>a</a:t>
            </a:r>
            <a:r>
              <a:rPr lang="it-IT" altLang="zh-TW" baseline="-25000" dirty="0" smtClean="0"/>
              <a:t>i-2</a:t>
            </a:r>
            <a:r>
              <a:rPr lang="it-IT" altLang="zh-TW" dirty="0" smtClean="0"/>
              <a:t>…a</a:t>
            </a:r>
            <a:r>
              <a:rPr lang="it-IT" altLang="zh-TW" sz="2000" baseline="-25000" dirty="0" smtClean="0"/>
              <a:t>0</a:t>
            </a:r>
            <a:r>
              <a:rPr lang="it-IT" altLang="zh-TW" dirty="0" smtClean="0"/>
              <a:t>=00…0 and</a:t>
            </a:r>
          </a:p>
          <a:p>
            <a:pPr lvl="2"/>
            <a:r>
              <a:rPr lang="en-US" altLang="zh-TW" dirty="0" smtClean="0"/>
              <a:t>ifa</a:t>
            </a:r>
            <a:r>
              <a:rPr lang="en-US" altLang="zh-TW" baseline="-25000" dirty="0" smtClean="0"/>
              <a:t>i+1</a:t>
            </a:r>
            <a:r>
              <a:rPr lang="en-US" altLang="zh-TW" dirty="0" smtClean="0"/>
              <a:t>=0 then a</a:t>
            </a:r>
            <a:r>
              <a:rPr lang="en-US" altLang="zh-TW" baseline="-25000" dirty="0" smtClean="0"/>
              <a:t>i+1</a:t>
            </a:r>
            <a:r>
              <a:rPr lang="en-US" altLang="zh-TW" dirty="0" smtClean="0"/>
              <a:t>=1</a:t>
            </a:r>
          </a:p>
          <a:p>
            <a:pPr lvl="2"/>
            <a:r>
              <a:rPr lang="en-US" altLang="zh-TW" dirty="0" smtClean="0"/>
              <a:t>else if a</a:t>
            </a:r>
            <a:r>
              <a:rPr lang="en-US" altLang="zh-TW" baseline="-25000" dirty="0" smtClean="0"/>
              <a:t>i+2</a:t>
            </a:r>
            <a:r>
              <a:rPr lang="en-US" altLang="zh-TW" dirty="0" smtClean="0"/>
              <a:t>=0 then a</a:t>
            </a:r>
            <a:r>
              <a:rPr lang="en-US" altLang="zh-TW" baseline="-25000" dirty="0" smtClean="0"/>
              <a:t>i+2</a:t>
            </a:r>
            <a:r>
              <a:rPr lang="en-US" altLang="zh-TW" dirty="0" smtClean="0"/>
              <a:t>=1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2"/>
            <a:r>
              <a:rPr lang="en-US" altLang="zh-TW" dirty="0" smtClean="0"/>
              <a:t>else if a</a:t>
            </a:r>
            <a:r>
              <a:rPr lang="en-US" altLang="zh-TW" baseline="-25000" dirty="0" smtClean="0"/>
              <a:t>15</a:t>
            </a:r>
            <a:r>
              <a:rPr lang="en-US" altLang="zh-TW" dirty="0" smtClean="0"/>
              <a:t>=0 then a</a:t>
            </a:r>
            <a:r>
              <a:rPr lang="en-US" altLang="zh-TW" baseline="-25000" dirty="0" smtClean="0"/>
              <a:t>15</a:t>
            </a:r>
            <a:r>
              <a:rPr lang="en-US" altLang="zh-TW" dirty="0" smtClean="0"/>
              <a:t>=1</a:t>
            </a:r>
          </a:p>
          <a:p>
            <a:r>
              <a:rPr lang="en-US" altLang="zh-TW" dirty="0" smtClean="0"/>
              <a:t>else if bit 1 is to be embedded</a:t>
            </a:r>
          </a:p>
          <a:p>
            <a:pPr lvl="2"/>
            <a:r>
              <a:rPr lang="en-US" altLang="zh-TW" dirty="0" smtClean="0"/>
              <a:t>if a</a:t>
            </a:r>
            <a:r>
              <a:rPr lang="en-US" altLang="zh-TW" baseline="-25000" dirty="0" smtClean="0"/>
              <a:t>i-1</a:t>
            </a:r>
            <a:r>
              <a:rPr lang="en-US" altLang="zh-TW" dirty="0" smtClean="0"/>
              <a:t>=1 then a</a:t>
            </a:r>
            <a:r>
              <a:rPr lang="en-US" altLang="zh-TW" baseline="-25000" dirty="0" smtClean="0"/>
              <a:t>i-1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i-2</a:t>
            </a:r>
            <a:r>
              <a:rPr lang="en-US" altLang="zh-TW" dirty="0" smtClean="0"/>
              <a:t>…a</a:t>
            </a:r>
            <a:r>
              <a:rPr lang="en-US" altLang="zh-TW" sz="2000" baseline="-25000" dirty="0" smtClean="0"/>
              <a:t>0</a:t>
            </a:r>
            <a:r>
              <a:rPr lang="en-US" altLang="zh-TW" dirty="0" smtClean="0"/>
              <a:t>=00…0</a:t>
            </a:r>
          </a:p>
          <a:p>
            <a:pPr lvl="2"/>
            <a:r>
              <a:rPr lang="it-IT" altLang="zh-TW" dirty="0" smtClean="0"/>
              <a:t>if a</a:t>
            </a:r>
            <a:r>
              <a:rPr lang="it-IT" altLang="zh-TW" baseline="-25000" dirty="0" smtClean="0"/>
              <a:t>i-1</a:t>
            </a:r>
            <a:r>
              <a:rPr lang="it-IT" altLang="zh-TW" dirty="0" smtClean="0"/>
              <a:t>=0 then a</a:t>
            </a:r>
            <a:r>
              <a:rPr lang="it-IT" altLang="zh-TW" baseline="-25000" dirty="0" smtClean="0"/>
              <a:t>i-1</a:t>
            </a:r>
            <a:r>
              <a:rPr lang="it-IT" altLang="zh-TW" dirty="0" smtClean="0"/>
              <a:t>a</a:t>
            </a:r>
            <a:r>
              <a:rPr lang="it-IT" altLang="zh-TW" sz="2000" baseline="-25000" dirty="0" smtClean="0"/>
              <a:t>i-2</a:t>
            </a:r>
            <a:r>
              <a:rPr lang="it-IT" altLang="zh-TW" dirty="0" smtClean="0"/>
              <a:t>…a</a:t>
            </a:r>
            <a:r>
              <a:rPr lang="it-IT" altLang="zh-TW" sz="1800" baseline="-25000" dirty="0" smtClean="0"/>
              <a:t>0</a:t>
            </a:r>
            <a:r>
              <a:rPr lang="it-IT" altLang="zh-TW" dirty="0" smtClean="0"/>
              <a:t>=11…1 and</a:t>
            </a:r>
          </a:p>
          <a:p>
            <a:pPr lvl="2"/>
            <a:r>
              <a:rPr lang="en-US" altLang="zh-TW" dirty="0" smtClean="0"/>
              <a:t>ifa</a:t>
            </a:r>
            <a:r>
              <a:rPr lang="en-US" altLang="zh-TW" baseline="-25000" dirty="0" smtClean="0"/>
              <a:t>i+1</a:t>
            </a:r>
            <a:r>
              <a:rPr lang="en-US" altLang="zh-TW" dirty="0" smtClean="0"/>
              <a:t>=1 then a</a:t>
            </a:r>
            <a:r>
              <a:rPr lang="en-US" altLang="zh-TW" baseline="-25000" dirty="0" smtClean="0"/>
              <a:t>i+1</a:t>
            </a:r>
            <a:r>
              <a:rPr lang="en-US" altLang="zh-TW" dirty="0" smtClean="0"/>
              <a:t>=0</a:t>
            </a:r>
          </a:p>
          <a:p>
            <a:pPr lvl="2"/>
            <a:r>
              <a:rPr lang="en-US" altLang="zh-TW" dirty="0" smtClean="0"/>
              <a:t>else if a</a:t>
            </a:r>
            <a:r>
              <a:rPr lang="en-US" altLang="zh-TW" baseline="-25000" dirty="0" smtClean="0"/>
              <a:t>i+2</a:t>
            </a:r>
            <a:r>
              <a:rPr lang="en-US" altLang="zh-TW" dirty="0" smtClean="0"/>
              <a:t>=1 then a</a:t>
            </a:r>
            <a:r>
              <a:rPr lang="en-US" altLang="zh-TW" baseline="-25000" dirty="0" smtClean="0"/>
              <a:t>i+2</a:t>
            </a:r>
            <a:r>
              <a:rPr lang="en-US" altLang="zh-TW" dirty="0" smtClean="0"/>
              <a:t>=0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2"/>
            <a:r>
              <a:rPr lang="en-US" altLang="zh-TW" dirty="0" smtClean="0"/>
              <a:t>else if a</a:t>
            </a:r>
            <a:r>
              <a:rPr lang="en-US" altLang="zh-TW" baseline="-25000" dirty="0" smtClean="0"/>
              <a:t>15</a:t>
            </a:r>
            <a:r>
              <a:rPr lang="en-US" altLang="zh-TW" dirty="0" smtClean="0"/>
              <a:t>=1 then a</a:t>
            </a:r>
            <a:r>
              <a:rPr lang="en-US" altLang="zh-TW" baseline="-25000" dirty="0" smtClean="0"/>
              <a:t>15</a:t>
            </a:r>
            <a:r>
              <a:rPr lang="en-US" altLang="zh-TW" dirty="0" smtClean="0"/>
              <a:t>=0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Embedding Using PVD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圖片 3" descr="5646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83820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Performance Analysis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圖片 3" descr="1441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86000"/>
            <a:ext cx="8128334" cy="3352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2000" y="12954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SNR = </a:t>
            </a:r>
            <a:r>
              <a:rPr lang="en-US" altLang="zh-TW" sz="2800" dirty="0" err="1" smtClean="0"/>
              <a:t>P</a:t>
            </a:r>
            <a:r>
              <a:rPr lang="en-US" altLang="zh-TW" sz="2800" baseline="-25000" dirty="0" err="1" smtClean="0"/>
              <a:t>signal</a:t>
            </a:r>
            <a:r>
              <a:rPr lang="en-US" altLang="zh-TW" sz="2800" dirty="0" smtClean="0"/>
              <a:t> / </a:t>
            </a:r>
            <a:r>
              <a:rPr lang="en-US" altLang="zh-TW" sz="2800" dirty="0" err="1" smtClean="0"/>
              <a:t>P</a:t>
            </a:r>
            <a:r>
              <a:rPr lang="en-US" altLang="zh-TW" sz="2800" baseline="-25000" dirty="0" err="1" smtClean="0"/>
              <a:t>noise</a:t>
            </a:r>
            <a:endParaRPr lang="zh-TW" altLang="en-US" sz="2800" baseline="-25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22222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"/>
            <a:ext cx="7239000" cy="3428999"/>
          </a:xfrm>
          <a:prstGeom prst="rect">
            <a:avLst/>
          </a:prstGeom>
        </p:spPr>
      </p:pic>
      <p:pic>
        <p:nvPicPr>
          <p:cNvPr id="5" name="圖片 4" descr="333333333333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505200"/>
            <a:ext cx="7315200" cy="29718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Audio </a:t>
            </a:r>
            <a:r>
              <a:rPr lang="en-US" altLang="zh-TW" dirty="0" err="1" smtClean="0">
                <a:hlinkClick r:id="rId2"/>
              </a:rPr>
              <a:t>Steganography</a:t>
            </a:r>
            <a:r>
              <a:rPr lang="en-US" altLang="zh-TW" dirty="0" smtClean="0">
                <a:hlinkClick r:id="rId2"/>
              </a:rPr>
              <a:t> Using Modified LSB and PVD</a:t>
            </a:r>
            <a:r>
              <a:rPr lang="zh-TW" altLang="en-US" dirty="0" smtClean="0">
                <a:hlinkClick r:id="rId2"/>
              </a:rPr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PVD in </a:t>
            </a:r>
            <a:r>
              <a:rPr lang="en-US" altLang="zh-TW" dirty="0" smtClean="0">
                <a:hlinkClick r:id="rId3"/>
              </a:rPr>
              <a:t>picture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>
                <a:hlinkClick r:id="rId4"/>
              </a:rPr>
              <a:t>pvd</a:t>
            </a:r>
            <a:r>
              <a:rPr lang="en-US" altLang="zh-TW" smtClean="0">
                <a:hlinkClick r:id="rId4"/>
              </a:rPr>
              <a:t> example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</TotalTime>
  <Words>224</Words>
  <Application>Microsoft Office PowerPoint</Application>
  <PresentationFormat>如螢幕大小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匯合</vt:lpstr>
      <vt:lpstr>Audio Steganography Using Modified LSB and PVD</vt:lpstr>
      <vt:lpstr>outline</vt:lpstr>
      <vt:lpstr>Modified LSB</vt:lpstr>
      <vt:lpstr>投影片 4</vt:lpstr>
      <vt:lpstr>Embedding Using PVD </vt:lpstr>
      <vt:lpstr>Performance Analysis </vt:lpstr>
      <vt:lpstr>投影片 7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Steganography Using Modified LSB and PVD</dc:title>
  <dc:creator>Eric</dc:creator>
  <cp:lastModifiedBy>Eric</cp:lastModifiedBy>
  <cp:revision>11</cp:revision>
  <dcterms:created xsi:type="dcterms:W3CDTF">2013-11-06T05:52:53Z</dcterms:created>
  <dcterms:modified xsi:type="dcterms:W3CDTF">2013-11-12T04:07:41Z</dcterms:modified>
</cp:coreProperties>
</file>