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8E1C-79B6-4F6E-AFB1-002D24B07519}" type="datetimeFigureOut">
              <a:rPr lang="zh-TW" altLang="en-US" smtClean="0"/>
              <a:t>2014/3/3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F687-8128-440E-997B-C5A96AB403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courses/422/projects/WaveFormat/" TargetMode="External"/><Relationship Id="rId2" Type="http://schemas.openxmlformats.org/officeDocument/2006/relationships/hyperlink" Target="http://ieeexplore.ieee.org/xpl/login.jsp?tp=&amp;arnumber=5714631&amp;url=http://ieeexplore.ieee.org/stamp/stamp.jsp?tp=&amp;arnumber=571463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e.iitb.ac.in/daplab/resources/wav_read_write.cpp" TargetMode="External"/><Relationship Id="rId4" Type="http://schemas.openxmlformats.org/officeDocument/2006/relationships/hyperlink" Target="http://www.codeproject.com/Articles/6960/Steganography-VIII-Hiding-Data-in-Wave-Audio-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 Novel Audio </a:t>
            </a:r>
            <a:r>
              <a:rPr lang="en-US" altLang="zh-TW" dirty="0" err="1"/>
              <a:t>Steganography</a:t>
            </a:r>
            <a:r>
              <a:rPr lang="en-US" altLang="zh-TW" dirty="0"/>
              <a:t> Scheme using</a:t>
            </a:r>
            <a:br>
              <a:rPr lang="en-US" altLang="zh-TW" dirty="0"/>
            </a:br>
            <a:r>
              <a:rPr lang="en-US" altLang="zh-TW" dirty="0"/>
              <a:t>Amplitude Differencing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Shafi</a:t>
            </a:r>
            <a:r>
              <a:rPr lang="en-US" altLang="zh-TW" dirty="0"/>
              <a:t> K1, </a:t>
            </a:r>
            <a:r>
              <a:rPr lang="en-US" altLang="zh-TW" dirty="0" err="1"/>
              <a:t>Sankaranarayanan</a:t>
            </a:r>
            <a:r>
              <a:rPr lang="en-US" altLang="zh-TW" dirty="0"/>
              <a:t> A2,Prashanth G3,Akash Mohan4</a:t>
            </a:r>
          </a:p>
          <a:p>
            <a:r>
              <a:rPr lang="en-US" altLang="zh-TW" dirty="0"/>
              <a:t>Amrita </a:t>
            </a:r>
            <a:r>
              <a:rPr lang="en-US" altLang="zh-TW" dirty="0" err="1"/>
              <a:t>Vishwa</a:t>
            </a:r>
            <a:r>
              <a:rPr lang="en-US" altLang="zh-TW" dirty="0"/>
              <a:t> </a:t>
            </a:r>
            <a:r>
              <a:rPr lang="en-US" altLang="zh-TW" dirty="0" err="1"/>
              <a:t>Vidyapeetham</a:t>
            </a:r>
            <a:endParaRPr lang="en-US" altLang="zh-TW" dirty="0"/>
          </a:p>
          <a:p>
            <a:r>
              <a:rPr lang="en-US" altLang="zh-TW" dirty="0"/>
              <a:t>Coimbatore, </a:t>
            </a:r>
            <a:r>
              <a:rPr lang="en-US" altLang="zh-TW" dirty="0" smtClean="0"/>
              <a:t>India</a:t>
            </a:r>
          </a:p>
          <a:p>
            <a:r>
              <a:rPr lang="en-US" altLang="zh-TW" dirty="0"/>
              <a:t>978-1-4244-9008-0/10/$26.00 ©2010 IEEE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Amplitude Differencing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利用兩個</a:t>
            </a:r>
            <a:r>
              <a:rPr lang="en-US" altLang="zh-TW" dirty="0" smtClean="0"/>
              <a:t>cover audio</a:t>
            </a:r>
            <a:r>
              <a:rPr lang="zh-TW" altLang="en-US" dirty="0" smtClean="0"/>
              <a:t>來藏資訊，藏在</a:t>
            </a:r>
            <a:r>
              <a:rPr lang="zh-TW" altLang="en-US" dirty="0"/>
              <a:t>每個</a:t>
            </a:r>
            <a:r>
              <a:rPr lang="en-US" altLang="zh-TW" dirty="0"/>
              <a:t>Byte</a:t>
            </a:r>
            <a:r>
              <a:rPr lang="zh-TW" altLang="en-US" dirty="0" smtClean="0"/>
              <a:t>最後兩個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，以差值來藏資訊的話，</a:t>
            </a:r>
            <a:r>
              <a:rPr lang="zh-TW" altLang="en-US" dirty="0"/>
              <a:t>可以藏入</a:t>
            </a:r>
            <a:r>
              <a:rPr lang="en-US" altLang="zh-TW" dirty="0"/>
              <a:t>4bit</a:t>
            </a:r>
            <a:r>
              <a:rPr lang="zh-TW" altLang="en-US" dirty="0"/>
              <a:t>大小的</a:t>
            </a:r>
            <a:r>
              <a:rPr lang="zh-TW" altLang="en-US" dirty="0" smtClean="0"/>
              <a:t>資料，所以每個區間大小為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9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6324600" cy="42552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800" y="42672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藏入</a:t>
            </a:r>
            <a:r>
              <a:rPr lang="zh-TW" altLang="en-US" dirty="0"/>
              <a:t>：</a:t>
            </a:r>
            <a:r>
              <a:rPr lang="zh-TW" altLang="en-US" dirty="0" smtClean="0"/>
              <a:t>計算</a:t>
            </a:r>
            <a:r>
              <a:rPr lang="zh-TW" altLang="en-US" dirty="0" smtClean="0"/>
              <a:t>出</a:t>
            </a:r>
            <a:r>
              <a:rPr lang="en-US" altLang="zh-TW" dirty="0" smtClean="0"/>
              <a:t>chunk data</a:t>
            </a:r>
            <a:r>
              <a:rPr lang="zh-TW" altLang="en-US" dirty="0" smtClean="0"/>
              <a:t>的差值</a:t>
            </a:r>
            <a:r>
              <a:rPr lang="en-US" altLang="zh-TW" dirty="0" smtClean="0"/>
              <a:t>(66-44=22)</a:t>
            </a:r>
            <a:r>
              <a:rPr lang="zh-TW" altLang="en-US" dirty="0" smtClean="0"/>
              <a:t>，取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bit(1101)</a:t>
            </a:r>
            <a:r>
              <a:rPr lang="zh-TW" altLang="en-US" dirty="0" smtClean="0"/>
              <a:t>換算成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進位後</a:t>
            </a:r>
            <a:r>
              <a:rPr lang="en-US" altLang="zh-TW" dirty="0" smtClean="0"/>
              <a:t>(13)</a:t>
            </a:r>
            <a:r>
              <a:rPr lang="zh-TW" altLang="en-US" dirty="0" smtClean="0"/>
              <a:t>加上區間下限值</a:t>
            </a:r>
            <a:r>
              <a:rPr lang="en-US" altLang="zh-TW" dirty="0" smtClean="0"/>
              <a:t>(15)</a:t>
            </a:r>
            <a:r>
              <a:rPr lang="zh-TW" altLang="en-US" dirty="0" smtClean="0"/>
              <a:t>得到新的差值</a:t>
            </a:r>
            <a:r>
              <a:rPr lang="en-US" altLang="zh-TW" dirty="0" smtClean="0"/>
              <a:t>(28)</a:t>
            </a:r>
            <a:r>
              <a:rPr lang="zh-TW" altLang="en-US" dirty="0" smtClean="0"/>
              <a:t>，最後在平均分配到兩個</a:t>
            </a:r>
            <a:r>
              <a:rPr lang="en-US" altLang="zh-TW" dirty="0" smtClean="0"/>
              <a:t>chunk data</a:t>
            </a:r>
            <a:r>
              <a:rPr lang="zh-TW" altLang="en-US" dirty="0" smtClean="0"/>
              <a:t>裡</a:t>
            </a:r>
            <a:r>
              <a:rPr lang="en-US" altLang="zh-TW" dirty="0" smtClean="0"/>
              <a:t>(41.69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取出：計算出藏入後的</a:t>
            </a:r>
            <a:r>
              <a:rPr lang="en-US" altLang="zh-TW" dirty="0" smtClean="0"/>
              <a:t>Amplitude</a:t>
            </a:r>
            <a:r>
              <a:rPr lang="zh-TW" altLang="en-US" dirty="0" smtClean="0"/>
              <a:t>差值</a:t>
            </a:r>
            <a:r>
              <a:rPr lang="en-US" altLang="zh-TW" dirty="0" smtClean="0"/>
              <a:t>(69-41=28)</a:t>
            </a:r>
            <a:r>
              <a:rPr lang="zh-TW" altLang="en-US" dirty="0" smtClean="0"/>
              <a:t>，再扣掉該區間下限值</a:t>
            </a:r>
            <a:r>
              <a:rPr lang="en-US" altLang="zh-TW" dirty="0" smtClean="0"/>
              <a:t>(15)</a:t>
            </a:r>
            <a:r>
              <a:rPr lang="zh-TW" altLang="en-US" dirty="0" smtClean="0"/>
              <a:t>得到秘密訊息</a:t>
            </a:r>
            <a:r>
              <a:rPr lang="en-US" altLang="zh-TW" dirty="0" smtClean="0"/>
              <a:t>13</a:t>
            </a:r>
            <a:r>
              <a:rPr lang="zh-TW" altLang="en-US" dirty="0" smtClean="0"/>
              <a:t>，轉為二進位後即可丟入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 format</a:t>
            </a:r>
            <a:endParaRPr lang="zh-TW" altLang="en-US" dirty="0"/>
          </a:p>
        </p:txBody>
      </p:sp>
      <p:pic>
        <p:nvPicPr>
          <p:cNvPr id="4" name="內容版面配置區 3" descr="sound_forma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6781800" cy="509887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77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"/>
            <a:ext cx="8305800" cy="641322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 descr="66666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799"/>
            <a:ext cx="9144000" cy="61184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A novel audio </a:t>
            </a:r>
            <a:r>
              <a:rPr lang="en-US" altLang="zh-TW" dirty="0" err="1" smtClean="0">
                <a:hlinkClick r:id="rId2"/>
              </a:rPr>
              <a:t>steganography</a:t>
            </a:r>
            <a:r>
              <a:rPr lang="en-US" altLang="zh-TW" dirty="0" smtClean="0">
                <a:hlinkClick r:id="rId2"/>
              </a:rPr>
              <a:t> scheme using amplitude differencing</a:t>
            </a:r>
            <a:endParaRPr lang="en-US" altLang="zh-TW" dirty="0"/>
          </a:p>
          <a:p>
            <a:r>
              <a:rPr lang="en-US" altLang="zh-TW" dirty="0" err="1" smtClean="0">
                <a:hlinkClick r:id="rId3"/>
              </a:rPr>
              <a:t>WaveFormat</a:t>
            </a:r>
            <a:endParaRPr lang="en-US" altLang="zh-TW" dirty="0"/>
          </a:p>
          <a:p>
            <a:r>
              <a:rPr lang="en-US" altLang="zh-TW" dirty="0" smtClean="0">
                <a:hlinkClick r:id="rId4"/>
              </a:rPr>
              <a:t>Hiding-Data-in-Wave-Audio-Files</a:t>
            </a:r>
            <a:endParaRPr lang="en-US" altLang="zh-TW" dirty="0" smtClean="0"/>
          </a:p>
          <a:p>
            <a:r>
              <a:rPr lang="en-US" altLang="zh-TW" smtClean="0">
                <a:hlinkClick r:id="rId5"/>
              </a:rPr>
              <a:t>wav_read_write.cpp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182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A Novel Audio Steganography Scheme using Amplitude Differencing</vt:lpstr>
      <vt:lpstr>Amplitude Differencing</vt:lpstr>
      <vt:lpstr>PowerPoint 簡報</vt:lpstr>
      <vt:lpstr>Wave format</vt:lpstr>
      <vt:lpstr>PowerPoint 簡報</vt:lpstr>
      <vt:lpstr>example</vt:lpstr>
      <vt:lpstr>Reference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Audio Steganography Scheme using Amplitude Differencing</dc:title>
  <dc:creator>Eric</dc:creator>
  <cp:lastModifiedBy>dvan</cp:lastModifiedBy>
  <cp:revision>57</cp:revision>
  <dcterms:created xsi:type="dcterms:W3CDTF">2014-01-19T06:34:34Z</dcterms:created>
  <dcterms:modified xsi:type="dcterms:W3CDTF">2014-03-03T10:44:37Z</dcterms:modified>
</cp:coreProperties>
</file>