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1BB8A-21EF-4024-8ADD-41938CAE3EFA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E9D2-A439-4D2E-B2F6-167F6D1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076B-45E5-4930-AED3-0329DD522F0D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9C36-2300-4D19-9D09-B2D38ED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1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9C36-2300-4D19-9D09-B2D38ED7A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9C36-2300-4D19-9D09-B2D38ED7A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9C36-2300-4D19-9D09-B2D38ED7A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A2AD6C-E90F-4141-8620-4FED2780E6A8}" type="datetime1">
              <a:rPr lang="en-US" smtClean="0"/>
              <a:t>8/6/2013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01EE6-9926-4F66-ADD3-7D099FDC708B}" type="datetime1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3A3B9-CF4C-41AA-900D-849F204D817E}" type="datetime1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E7AC5-394F-4478-A640-3C687D2F4043}" type="datetime1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DE546-4264-4CC5-AD2F-FC839EF15AEE}" type="datetime1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F3B5-63D1-4372-B384-BE742E733536}" type="datetime1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9541B-A584-4077-B611-6714EDA14784}" type="datetime1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94D9-A3C6-480D-8080-1BDC89FD0D3D}" type="datetime1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171A64-92EE-41B9-BCB3-AE9263E4C24E}" type="datetime1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64BD3-142C-42E6-A373-7C6648448722}" type="datetime1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375B3-87D4-4013-B0EA-1A5091EF7329}" type="datetime1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856ADF-D5FF-4273-B778-D72D68D20A63}" type="datetime1">
              <a:rPr lang="en-US" smtClean="0"/>
              <a:t>8/6/2013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2E9BBEE-89B9-4F19-88FC-6297D37BDF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web.ncnu.edu.tw/jcliu/research/%E5%BD%B1%E5%83%8F%E4%B8%AD%E8%B3%87%E6%96%99%E9%9A%B1%E8%97%8F%E7%9A%84%E8%B3%87%E6%96%99%E9%87%8F%E8%88%87%E5%BD%B1%E5%83%8F%E5%93%81%E8%B3%AA%E4%B9%8B%E6%8E%A2%E8%A8%8E.htm" TargetMode="External"/><Relationship Id="rId2" Type="http://schemas.openxmlformats.org/officeDocument/2006/relationships/hyperlink" Target="http://ntu.csie.org/~piaip/docs/sv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5000"/>
            <a:ext cx="7406640" cy="1472184"/>
          </a:xfrm>
        </p:spPr>
        <p:txBody>
          <a:bodyPr/>
          <a:lstStyle/>
          <a:p>
            <a:r>
              <a:rPr lang="en-US" b="1" dirty="0"/>
              <a:t>Detection of</a:t>
            </a:r>
            <a:r>
              <a:rPr lang="en-US" dirty="0" smtClean="0"/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 Value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Differencing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733800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Speaker: Eric</a:t>
            </a:r>
          </a:p>
          <a:p>
            <a:pPr algn="ctr"/>
            <a:r>
              <a:rPr lang="en-US" dirty="0" smtClean="0"/>
              <a:t>Date: August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7452483" cy="3733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在得到</a:t>
            </a:r>
            <a:r>
              <a:rPr lang="zh-TW" altLang="en-US" dirty="0" smtClean="0"/>
              <a:t>一組資</a:t>
            </a:r>
            <a:r>
              <a:rPr lang="zh-TW" altLang="en-US" dirty="0"/>
              <a:t>料</a:t>
            </a:r>
            <a:r>
              <a:rPr lang="zh-TW" altLang="en-US" dirty="0" smtClean="0"/>
              <a:t>時，我們希望能依照每筆資料的特徵，來將資料分類。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是一個能經過訓練後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給予特徵跟資料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將資料進行分類的工具。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smtClean="0"/>
              <a:t>PVD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HPVD</a:t>
            </a:r>
            <a:r>
              <a:rPr lang="zh-TW" altLang="en-US" dirty="0" smtClean="0"/>
              <a:t>在差值直方圖上的特徵來進行標籤動作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將標簽好的模型送到</a:t>
            </a:r>
            <a:r>
              <a:rPr lang="en-US" altLang="zh-TW" dirty="0" smtClean="0"/>
              <a:t>SVM</a:t>
            </a:r>
            <a:r>
              <a:rPr lang="zh-TW" altLang="en-US" dirty="0" smtClean="0"/>
              <a:t>進行訓練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/>
              <a:t>測試</a:t>
            </a:r>
            <a:r>
              <a:rPr lang="en-US" altLang="zh-TW" dirty="0" smtClean="0"/>
              <a:t>SVM</a:t>
            </a:r>
            <a:r>
              <a:rPr lang="zh-TW" altLang="en-US" dirty="0" smtClean="0"/>
              <a:t>分類的</a:t>
            </a:r>
            <a:r>
              <a:rPr lang="zh-TW" altLang="en-US" dirty="0"/>
              <a:t>成功率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SVM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PVD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PVD</a:t>
            </a:r>
          </a:p>
          <a:p>
            <a:r>
              <a:rPr lang="en-US" dirty="0" smtClean="0"/>
              <a:t>MPVD</a:t>
            </a:r>
            <a:endParaRPr lang="en-US" dirty="0"/>
          </a:p>
          <a:p>
            <a:r>
              <a:rPr lang="en-US" dirty="0" smtClean="0"/>
              <a:t>HPVD</a:t>
            </a:r>
          </a:p>
          <a:p>
            <a:endParaRPr lang="en-US" dirty="0" smtClean="0"/>
          </a:p>
          <a:p>
            <a:r>
              <a:rPr lang="en-US" dirty="0" smtClean="0"/>
              <a:t>SVM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Value Differencing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利用相鄰兩像素值間差值來隱藏資訊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依據差值落的區間來分類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799"/>
            <a:ext cx="6477000" cy="42055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465"/>
            <a:ext cx="4800600" cy="274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7848600" cy="294506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2514600"/>
            <a:ext cx="6581775" cy="3886200"/>
          </a:xfrm>
        </p:spPr>
      </p:pic>
      <p:sp>
        <p:nvSpPr>
          <p:cNvPr id="5" name="TextBox 4"/>
          <p:cNvSpPr txBox="1"/>
          <p:nvPr/>
        </p:nvSpPr>
        <p:spPr>
          <a:xfrm>
            <a:off x="1780504" y="180747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</a:t>
            </a:r>
            <a:r>
              <a:rPr lang="en-US" altLang="zh-TW" dirty="0" smtClean="0"/>
              <a:t>:</a:t>
            </a:r>
            <a:r>
              <a:rPr lang="zh-TW" altLang="en-US" dirty="0" smtClean="0"/>
              <a:t>導致不自然階梯分布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1752600"/>
          </a:xfrm>
        </p:spPr>
        <p:txBody>
          <a:bodyPr/>
          <a:lstStyle/>
          <a:p>
            <a:r>
              <a:rPr lang="en-US" altLang="zh-TW" dirty="0" smtClean="0"/>
              <a:t>MPVD</a:t>
            </a:r>
            <a:r>
              <a:rPr lang="zh-TW" altLang="en-US" dirty="0" smtClean="0"/>
              <a:t>利用隨機參數來取代上下限固定值嵌入方式。差值直方圖特徵：第一組差值群組偏向正值。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82296" indent="0">
              <a:buNone/>
            </a:pPr>
            <a:endParaRPr lang="en-US" altLang="zh-TW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39" y="2819400"/>
            <a:ext cx="5867400" cy="3667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HPVD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305800" cy="685800"/>
          </a:xfrm>
        </p:spPr>
        <p:txBody>
          <a:bodyPr/>
          <a:lstStyle/>
          <a:p>
            <a:r>
              <a:rPr lang="en-US" altLang="zh-TW" dirty="0"/>
              <a:t>HPVD</a:t>
            </a:r>
            <a:r>
              <a:rPr lang="zh-TW" altLang="en-US" dirty="0"/>
              <a:t>利用前後差值經過轉移公式平滑曲</a:t>
            </a:r>
            <a:r>
              <a:rPr lang="zh-TW" altLang="en-US" dirty="0" smtClean="0"/>
              <a:t>線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6568539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1" y="405241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</a:t>
            </a:r>
            <a:r>
              <a:rPr lang="en-US" altLang="zh-TW" dirty="0" smtClean="0"/>
              <a:t>:</a:t>
            </a:r>
            <a:r>
              <a:rPr lang="zh-TW" altLang="en-US" dirty="0" smtClean="0"/>
              <a:t>差值為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出現頻率過高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21746"/>
            <a:ext cx="3429000" cy="2181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特徵整裡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PVD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不自然接梯分佈</a:t>
            </a:r>
            <a:r>
              <a:rPr lang="en-US" altLang="zh-TW" dirty="0" smtClean="0"/>
              <a:t>(</a:t>
            </a:r>
            <a:r>
              <a:rPr lang="zh-TW" altLang="en-US" dirty="0" smtClean="0"/>
              <a:t>曲線不平滑</a:t>
            </a:r>
            <a:r>
              <a:rPr lang="en-US" altLang="zh-TW" dirty="0" smtClean="0"/>
              <a:t>)</a:t>
            </a:r>
          </a:p>
          <a:p>
            <a:endParaRPr lang="en-US" dirty="0"/>
          </a:p>
          <a:p>
            <a:r>
              <a:rPr lang="en-US" altLang="zh-TW" dirty="0" smtClean="0"/>
              <a:t>MPVD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第一組差值群組會偏向正值</a:t>
            </a:r>
            <a:endParaRPr lang="en-US" altLang="zh-TW" dirty="0" smtClean="0"/>
          </a:p>
          <a:p>
            <a:endParaRPr lang="en-US" dirty="0"/>
          </a:p>
          <a:p>
            <a:r>
              <a:rPr lang="en-US" altLang="zh-TW" dirty="0" smtClean="0"/>
              <a:t>HPVD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差值為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出現次數遠高於差值為 </a:t>
            </a:r>
            <a:r>
              <a:rPr lang="en-US" altLang="zh-TW" dirty="0" smtClean="0"/>
              <a:t>-1</a:t>
            </a:r>
            <a:r>
              <a:rPr lang="zh-TW" altLang="en-US" dirty="0" smtClean="0"/>
              <a:t>出現次數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BBEE-89B9-4F19-88FC-6297D37BD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325</Words>
  <Application>Microsoft Office PowerPoint</Application>
  <PresentationFormat>On-screen Show (4:3)</PresentationFormat>
  <Paragraphs>65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Detection of  Pixel Value    Differencing</vt:lpstr>
      <vt:lpstr>Introduction </vt:lpstr>
      <vt:lpstr>Pixel Value Differencing</vt:lpstr>
      <vt:lpstr>PowerPoint Presentation</vt:lpstr>
      <vt:lpstr>PowerPoint Presentation</vt:lpstr>
      <vt:lpstr>Disadvantage</vt:lpstr>
      <vt:lpstr>MPVD</vt:lpstr>
      <vt:lpstr>HPVD</vt:lpstr>
      <vt:lpstr>特徵整裡</vt:lpstr>
      <vt:lpstr>特徵值</vt:lpstr>
      <vt:lpstr>Support Vector Machine</vt:lpstr>
      <vt:lpstr>偵測方法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 PVD</dc:title>
  <dc:creator>Eric</dc:creator>
  <cp:lastModifiedBy>Eric</cp:lastModifiedBy>
  <cp:revision>14</cp:revision>
  <dcterms:created xsi:type="dcterms:W3CDTF">2013-08-06T06:30:15Z</dcterms:created>
  <dcterms:modified xsi:type="dcterms:W3CDTF">2013-08-06T09:21:45Z</dcterms:modified>
</cp:coreProperties>
</file>