
<file path=[Content_Types].xml><?xml version="1.0" encoding="utf-8"?>
<Types xmlns="http://schemas.openxmlformats.org/package/2006/content-types">
  <Default Extension="bmp" ContentType="image/bmp"/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25C70-DB54-4DC5-B7F5-D2125B39520F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F6FD0-960C-4B42-A693-273A174E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C2CADE-A0C0-430D-B48D-BB78E76B76B0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46BE5C-A5A7-4E8B-A592-6C5370BF2C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BMP" TargetMode="External"/><Relationship Id="rId2" Type="http://schemas.openxmlformats.org/officeDocument/2006/relationships/hyperlink" Target="http://www.jinnsblog.com/2009/08/bmp-format-graphic-illust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inz-repp.onlinehome.de/Hide4PGP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Hide4pgp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Speaker:Eric</a:t>
            </a:r>
            <a:endParaRPr lang="en-US" dirty="0" smtClean="0"/>
          </a:p>
          <a:p>
            <a:r>
              <a:rPr lang="en-US" dirty="0" err="1" smtClean="0"/>
              <a:t>Date:July</a:t>
            </a:r>
            <a:r>
              <a:rPr lang="en-US" dirty="0" smtClean="0"/>
              <a:t> ,2013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146185" cy="28438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Header 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46668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</a:t>
            </a:r>
            <a:r>
              <a:rPr lang="zh-TW" altLang="en-US" dirty="0" smtClean="0"/>
              <a:t>     </a:t>
            </a:r>
            <a:r>
              <a:rPr lang="en-US" dirty="0" smtClean="0"/>
              <a:t>size </a:t>
            </a:r>
            <a:r>
              <a:rPr lang="zh-TW" altLang="en-US" dirty="0" smtClean="0"/>
              <a:t>           保</a:t>
            </a:r>
            <a:r>
              <a:rPr lang="zh-TW" altLang="en-US" dirty="0"/>
              <a:t>留欄</a:t>
            </a:r>
            <a:r>
              <a:rPr lang="zh-TW" altLang="en-US" dirty="0" smtClean="0"/>
              <a:t>位        偏移量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337662" cy="29200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 Header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972" y="5029200"/>
            <a:ext cx="759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1.size 2.width 3.hight 4.planes 5.bits 6.compression 7.imagesize </a:t>
            </a:r>
          </a:p>
          <a:p>
            <a:r>
              <a:rPr lang="en-US" dirty="0" smtClean="0"/>
              <a:t>8.xresolution 9.yresolution 10.ncolours 11.importantcolours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33508" cy="3276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Raw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可以開啟</a:t>
            </a:r>
            <a:r>
              <a:rPr lang="en-US" altLang="zh-TW" dirty="0" smtClean="0"/>
              <a:t>BMP</a:t>
            </a:r>
            <a:r>
              <a:rPr lang="zh-TW" altLang="en-US" dirty="0" smtClean="0"/>
              <a:t>的二進位編碼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endParaRPr lang="en-US" dirty="0"/>
          </a:p>
        </p:txBody>
      </p:sp>
      <p:pic>
        <p:nvPicPr>
          <p:cNvPr id="5" name="Picture 4" descr="ori - Windows Photo View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8229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ft - Windows Photo View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8979334" cy="53641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BMP</a:t>
            </a:r>
            <a:r>
              <a:rPr lang="zh-TW" altLang="en-US" dirty="0" smtClean="0">
                <a:hlinkClick r:id="rId2"/>
              </a:rPr>
              <a:t>解碼</a:t>
            </a:r>
            <a:endParaRPr lang="en-US" altLang="zh-TW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BMP</a:t>
            </a:r>
            <a:r>
              <a:rPr lang="zh-TW" altLang="en-US" dirty="0" smtClean="0">
                <a:hlinkClick r:id="rId3"/>
              </a:rPr>
              <a:t>格式</a:t>
            </a:r>
            <a:endParaRPr lang="en-US" altLang="zh-TW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Hide4PGP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r>
              <a:rPr lang="zh-TW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Hide4PGP</a:t>
            </a:r>
            <a:r>
              <a:rPr lang="zh-TW" altLang="en-US" dirty="0" smtClean="0"/>
              <a:t>是一套能將資訊藏在另一資訊的軟體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藏</a:t>
            </a:r>
            <a:r>
              <a:rPr lang="zh-TW" altLang="en-US" dirty="0"/>
              <a:t>資訊前跟藏資訊</a:t>
            </a:r>
            <a:r>
              <a:rPr lang="zh-TW" altLang="en-US" dirty="0" smtClean="0"/>
              <a:t>後所看</a:t>
            </a:r>
            <a:r>
              <a:rPr lang="en-US" altLang="zh-TW" dirty="0" smtClean="0"/>
              <a:t>(</a:t>
            </a:r>
            <a:r>
              <a:rPr lang="zh-TW" altLang="en-US" dirty="0" smtClean="0"/>
              <a:t>聽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到的會一模一樣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71600"/>
            <a:ext cx="5741953" cy="43064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250" y="228600"/>
            <a:ext cx="2286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2466667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ide4pgp    BMP_A     BMP_B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ide4pgp    -x    BMP_A     BMP_C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Hide4pgp </a:t>
            </a:r>
            <a:r>
              <a:rPr lang="zh-TW" altLang="en-US" dirty="0" smtClean="0"/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</a:t>
            </a:r>
            <a:r>
              <a:rPr lang="zh-TW" altLang="en-US" dirty="0" smtClean="0"/>
              <a:t>式</a:t>
            </a:r>
            <a:r>
              <a:rPr lang="en-US" altLang="zh-TW" dirty="0" smtClean="0"/>
              <a:t>DEMO:	hide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" y="1828800"/>
            <a:ext cx="9072093" cy="3405981"/>
          </a:xfrm>
        </p:spPr>
      </p:pic>
    </p:spTree>
    <p:extLst>
      <p:ext uri="{BB962C8B-B14F-4D97-AF65-F5344CB8AC3E}">
        <p14:creationId xmlns:p14="http://schemas.microsoft.com/office/powerpoint/2010/main" val="2967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隱藏前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6034616" cy="4525962"/>
          </a:xfrm>
        </p:spPr>
      </p:pic>
    </p:spTree>
    <p:extLst>
      <p:ext uri="{BB962C8B-B14F-4D97-AF65-F5344CB8AC3E}">
        <p14:creationId xmlns:p14="http://schemas.microsoft.com/office/powerpoint/2010/main" val="17431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隱藏後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29493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DEMO:	</a:t>
            </a:r>
            <a:r>
              <a:rPr lang="en-US" altLang="zh-TW" dirty="0" smtClean="0"/>
              <a:t>unhide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File </a:t>
            </a:r>
            <a:r>
              <a:rPr lang="en-US" b="1" dirty="0"/>
              <a:t>Header 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Info </a:t>
            </a:r>
            <a:r>
              <a:rPr lang="en-US" b="1" dirty="0"/>
              <a:t>Header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Raw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</a:t>
            </a:r>
            <a:r>
              <a:rPr lang="zh-TW" altLang="en-US" dirty="0" smtClean="0"/>
              <a:t>格式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431</TotalTime>
  <Words>129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Hide4pgp</vt:lpstr>
      <vt:lpstr>Introduction</vt:lpstr>
      <vt:lpstr>Example </vt:lpstr>
      <vt:lpstr>Hide4pgp 指令</vt:lpstr>
      <vt:lpstr>程式DEMO: hide</vt:lpstr>
      <vt:lpstr>隱藏前</vt:lpstr>
      <vt:lpstr>隱藏後</vt:lpstr>
      <vt:lpstr>程式DEMO: unhide</vt:lpstr>
      <vt:lpstr>BMP格式</vt:lpstr>
      <vt:lpstr>File Header   </vt:lpstr>
      <vt:lpstr>Info Header  </vt:lpstr>
      <vt:lpstr>Raw Data </vt:lpstr>
      <vt:lpstr>Compare </vt:lpstr>
      <vt:lpstr>PowerPoint Presentation</vt:lpstr>
      <vt:lpstr>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Hide4pgp</dc:title>
  <dc:creator>Eric</dc:creator>
  <cp:lastModifiedBy>Eric</cp:lastModifiedBy>
  <cp:revision>17</cp:revision>
  <dcterms:created xsi:type="dcterms:W3CDTF">2013-07-14T10:03:40Z</dcterms:created>
  <dcterms:modified xsi:type="dcterms:W3CDTF">2013-07-14T17:16:48Z</dcterms:modified>
</cp:coreProperties>
</file>