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320D3-81A9-40E8-A9A6-E051DAF07D5D}" type="datetimeFigureOut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5D5FE-7E84-4A39-9049-EC1646177B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CF6965-A931-4218-9887-4B9162E341A6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8909-62D5-4D9D-9D68-7D2347394B0A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8CC2-3930-45A3-8B31-B14D9B923880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9A47799-7AB4-42C2-B14A-07B7EB14378D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C7AE440-4734-480A-A420-4F6AE600F1BF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9CFD-099E-4BC0-8D77-418190F4CECD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13A4-63BF-445D-87E0-CEF844B65FB0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337664-6D7D-4FD8-AEE7-F9F644A7A5B5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1D64-D17D-4AF1-8FF1-B44818DAF314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7A5707-1ED7-43DD-883F-19D51707CB75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B34D63-7DCA-4BA8-8F99-128FD1337956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78D10BD-1C18-4F9E-8E38-100B38985F23}" type="datetime1">
              <a:rPr lang="zh-TW" altLang="en-US" smtClean="0"/>
              <a:pPr/>
              <a:t>2013/9/3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430710-DACB-46BC-AF08-3BE0E6A0D9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12.voip.edu.tw/~ddp509/ncnu-researc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PVD </a:t>
            </a:r>
            <a:r>
              <a:rPr lang="en-US" altLang="zh-TW" dirty="0" err="1" smtClean="0"/>
              <a:t>steganalysis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</a:t>
            </a:r>
            <a:r>
              <a:rPr lang="zh-TW" altLang="en-US" dirty="0" smtClean="0"/>
              <a:t> </a:t>
            </a:r>
            <a:r>
              <a:rPr lang="en-US" altLang="zh-TW" dirty="0" smtClean="0"/>
              <a:t>histogram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由於</a:t>
            </a:r>
            <a:r>
              <a:rPr lang="en-US" altLang="zh-TW" dirty="0" smtClean="0"/>
              <a:t>PVD</a:t>
            </a:r>
            <a:r>
              <a:rPr lang="zh-TW" altLang="en-US" dirty="0" smtClean="0"/>
              <a:t>並不是像</a:t>
            </a:r>
            <a:r>
              <a:rPr lang="en-US" altLang="zh-TW" dirty="0" smtClean="0"/>
              <a:t>LSB</a:t>
            </a:r>
            <a:r>
              <a:rPr lang="zh-TW" altLang="en-US" dirty="0" smtClean="0"/>
              <a:t>是直接把訊息藏入像素當中，所以直接看像素的直方圖沒有辦法分辨是否藏入資料。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於是替代方案就變成了差值直方圖，將所有的像素差值與其出現的次數做成值方圖。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如何製作差值直方圖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0" y="1676400"/>
            <a:ext cx="8610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像素為</a:t>
            </a:r>
            <a:r>
              <a:rPr lang="en-US" altLang="zh-TW" dirty="0" smtClean="0"/>
              <a:t>m</a:t>
            </a:r>
            <a:r>
              <a:rPr lang="zh-TW" altLang="en-US" dirty="0" smtClean="0"/>
              <a:t> * </a:t>
            </a:r>
            <a:r>
              <a:rPr lang="en-US" altLang="zh-TW" dirty="0" smtClean="0"/>
              <a:t>n(50</a:t>
            </a:r>
            <a:r>
              <a:rPr lang="zh-TW" altLang="en-US" dirty="0" smtClean="0"/>
              <a:t>*</a:t>
            </a:r>
            <a:r>
              <a:rPr lang="en-US" altLang="zh-TW" dirty="0" smtClean="0"/>
              <a:t>50)</a:t>
            </a:r>
            <a:r>
              <a:rPr lang="zh-TW" altLang="en-US" dirty="0" smtClean="0"/>
              <a:t>的圖</a:t>
            </a:r>
            <a:r>
              <a:rPr lang="en-US" altLang="zh-TW" dirty="0" smtClean="0"/>
              <a:t>I</a:t>
            </a:r>
            <a:r>
              <a:rPr lang="zh-TW" altLang="en-US" dirty="0" smtClean="0"/>
              <a:t>，經由兩相鄰像素湊一對後，產生了</a:t>
            </a:r>
            <a:r>
              <a:rPr lang="en-US" altLang="zh-TW" dirty="0" smtClean="0"/>
              <a:t>m*n /2 (50</a:t>
            </a:r>
            <a:r>
              <a:rPr lang="zh-TW" altLang="en-US" dirty="0" smtClean="0"/>
              <a:t>*</a:t>
            </a:r>
            <a:r>
              <a:rPr lang="en-US" altLang="zh-TW" dirty="0" smtClean="0"/>
              <a:t>50/2)</a:t>
            </a:r>
            <a:r>
              <a:rPr lang="zh-TW" altLang="en-US" dirty="0" smtClean="0"/>
              <a:t>個像素差值，我們用</a:t>
            </a:r>
            <a:r>
              <a:rPr lang="en-US" altLang="zh-TW" dirty="0" smtClean="0"/>
              <a:t>D</a:t>
            </a:r>
            <a:r>
              <a:rPr lang="zh-TW" altLang="en-US" dirty="0" smtClean="0"/>
              <a:t>集合來表示這些差值 </a:t>
            </a:r>
            <a:r>
              <a:rPr lang="en-US" altLang="zh-TW" dirty="0" smtClean="0"/>
              <a:t>d</a:t>
            </a:r>
            <a:r>
              <a:rPr lang="en-US" altLang="zh-TW" i="1" dirty="0" smtClean="0"/>
              <a:t>l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D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r>
              <a:rPr lang="en-US" altLang="zh-TW" dirty="0" smtClean="0"/>
              <a:t>d1 , d2 , d3 ,‧‧‧‧, </a:t>
            </a:r>
            <a:r>
              <a:rPr lang="en-US" altLang="zh-TW" dirty="0" err="1" smtClean="0"/>
              <a:t>dv</a:t>
            </a: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r>
              <a:rPr lang="zh-TW" altLang="en-US" dirty="0" smtClean="0"/>
              <a:t>，其中 </a:t>
            </a:r>
            <a:r>
              <a:rPr lang="en-US" altLang="zh-TW" dirty="0" smtClean="0"/>
              <a:t>v ≤ m*n (</a:t>
            </a:r>
            <a:r>
              <a:rPr lang="zh-TW" altLang="en-US" dirty="0" smtClean="0"/>
              <a:t> </a:t>
            </a:r>
            <a:r>
              <a:rPr lang="en-US" altLang="zh-TW" dirty="0" smtClean="0"/>
              <a:t>50</a:t>
            </a:r>
            <a:r>
              <a:rPr lang="zh-TW" altLang="en-US" dirty="0" smtClean="0"/>
              <a:t>*</a:t>
            </a:r>
            <a:r>
              <a:rPr lang="en-US" altLang="zh-TW" dirty="0" smtClean="0"/>
              <a:t>50/2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因為差值從</a:t>
            </a:r>
            <a:r>
              <a:rPr lang="en-US" altLang="zh-TW" dirty="0" smtClean="0"/>
              <a:t>0~255</a:t>
            </a:r>
            <a:r>
              <a:rPr lang="zh-TW" altLang="en-US" dirty="0" smtClean="0"/>
              <a:t>，考慮正負</a:t>
            </a:r>
            <a:r>
              <a:rPr lang="en-US" altLang="zh-TW" dirty="0" smtClean="0"/>
              <a:t>(-255~255)</a:t>
            </a:r>
            <a:r>
              <a:rPr lang="zh-TW" altLang="en-US" dirty="0" smtClean="0"/>
              <a:t>，令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</a:t>
            </a:r>
            <a:r>
              <a:rPr lang="en-US" altLang="zh-TW" i="1" dirty="0" err="1" smtClean="0"/>
              <a:t>k</a:t>
            </a:r>
            <a:r>
              <a:rPr lang="en-US" altLang="zh-TW" dirty="0" smtClean="0"/>
              <a:t> </a:t>
            </a:r>
            <a:r>
              <a:rPr lang="zh-TW" altLang="en-US" dirty="0" smtClean="0"/>
              <a:t>為像素差值出現次數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其中</a:t>
            </a:r>
            <a:r>
              <a:rPr lang="en-US" altLang="zh-TW" dirty="0" smtClean="0"/>
              <a:t> -255 ≤ </a:t>
            </a:r>
            <a:r>
              <a:rPr lang="en-US" altLang="zh-TW" i="1" dirty="0" smtClean="0"/>
              <a:t>k ≤ </a:t>
            </a:r>
            <a:r>
              <a:rPr lang="en-US" altLang="zh-TW" dirty="0" smtClean="0"/>
              <a:t>255 </a:t>
            </a:r>
            <a:r>
              <a:rPr lang="zh-TW" altLang="en-US" dirty="0" smtClean="0"/>
              <a:t>，故圖</a:t>
            </a:r>
            <a:r>
              <a:rPr lang="en-US" altLang="zh-TW" dirty="0" smtClean="0"/>
              <a:t>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PD histogram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pPr>
              <a:buNone/>
            </a:pPr>
            <a:r>
              <a:rPr lang="zh-TW" altLang="en-US" i="1" dirty="0" smtClean="0"/>
              <a:t>  </a:t>
            </a:r>
            <a:r>
              <a:rPr lang="en-US" altLang="zh-TW" i="1" dirty="0" smtClean="0"/>
              <a:t>	</a:t>
            </a:r>
            <a:r>
              <a:rPr lang="en-US" altLang="zh-TW" dirty="0" smtClean="0"/>
              <a:t>H(I)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[H-255, ………..,H255], </a:t>
            </a:r>
            <a:r>
              <a:rPr lang="en-US" altLang="zh-TW" dirty="0" err="1" smtClean="0"/>
              <a:t>H</a:t>
            </a:r>
            <a:r>
              <a:rPr lang="en-US" altLang="zh-TW" i="1" dirty="0" err="1" smtClean="0"/>
              <a:t>k</a:t>
            </a:r>
            <a:r>
              <a:rPr lang="en-US" altLang="zh-TW" i="1" dirty="0" smtClean="0"/>
              <a:t> </a:t>
            </a:r>
            <a:r>
              <a:rPr lang="en-US" altLang="zh-TW" i="1" smtClean="0"/>
              <a:t>= </a:t>
            </a:r>
            <a:r>
              <a:rPr lang="en-US" altLang="zh-TW" i="1" smtClean="0"/>
              <a:t>∑(l=</a:t>
            </a:r>
            <a:r>
              <a:rPr lang="en-US" altLang="zh-TW" smtClean="0"/>
              <a:t>1~v)</a:t>
            </a:r>
            <a:r>
              <a:rPr lang="en-US" altLang="zh-TW" dirty="0" err="1" smtClean="0"/>
              <a:t>c</a:t>
            </a:r>
            <a:r>
              <a:rPr lang="en-US" altLang="zh-TW" i="1" dirty="0" err="1" smtClean="0"/>
              <a:t>lk</a:t>
            </a:r>
            <a:r>
              <a:rPr lang="en-US" altLang="zh-TW" i="1" dirty="0" smtClean="0"/>
              <a:t>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{</a:t>
            </a:r>
            <a:r>
              <a:rPr lang="zh-TW" altLang="en-US" dirty="0" smtClean="0"/>
              <a:t>當 </a:t>
            </a:r>
            <a:r>
              <a:rPr lang="en-US" altLang="zh-TW" i="1" dirty="0" smtClean="0"/>
              <a:t>k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d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時，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</a:t>
            </a:r>
            <a:r>
              <a:rPr lang="en-US" altLang="zh-TW" i="1" dirty="0" err="1" smtClean="0"/>
              <a:t>lk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，否則 </a:t>
            </a:r>
            <a:r>
              <a:rPr lang="en-US" altLang="zh-TW" dirty="0" smtClean="0"/>
              <a:t>0 }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常態分布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正常的圖片做了差值直方圖之後，會呈現常態分布。</a:t>
            </a:r>
            <a:endParaRPr lang="zh-TW" altLang="en-US" dirty="0"/>
          </a:p>
        </p:txBody>
      </p:sp>
      <p:pic>
        <p:nvPicPr>
          <p:cNvPr id="4" name="圖片 3" descr="9509_405-P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38400"/>
            <a:ext cx="7010400" cy="333432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經過</a:t>
            </a:r>
            <a:r>
              <a:rPr lang="en-US" altLang="zh-TW" dirty="0" smtClean="0"/>
              <a:t>PVD</a:t>
            </a:r>
            <a:r>
              <a:rPr lang="zh-TW" altLang="en-US" dirty="0" smtClean="0"/>
              <a:t>隱藏後的差值直方圖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由於</a:t>
            </a:r>
            <a:r>
              <a:rPr lang="en-US" altLang="zh-TW" dirty="0" smtClean="0"/>
              <a:t>PVD</a:t>
            </a:r>
            <a:r>
              <a:rPr lang="zh-TW" altLang="en-US" dirty="0" smtClean="0"/>
              <a:t>隱藏是利用區間下去區分，每個區間長度都是以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為基底的指數值，換句話說區間長度是固定的，再以隨機參數嵌入的話每個區間內差值出現的次數就會差不多，就會導致差值直方圖的常態分布曲線不平滑，甚至有明顯階梯狀分布出現。</a:t>
            </a:r>
            <a:endParaRPr lang="zh-TW" altLang="en-US" dirty="0"/>
          </a:p>
        </p:txBody>
      </p:sp>
      <p:pic>
        <p:nvPicPr>
          <p:cNvPr id="4" name="圖片 3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581400"/>
            <a:ext cx="4572000" cy="299932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MPVD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MPVD</a:t>
            </a:r>
            <a:r>
              <a:rPr lang="zh-TW" altLang="en-US" dirty="0" smtClean="0"/>
              <a:t> 他是修改了</a:t>
            </a:r>
            <a:r>
              <a:rPr lang="en-US" altLang="zh-TW" dirty="0" smtClean="0"/>
              <a:t>PVD</a:t>
            </a:r>
            <a:r>
              <a:rPr lang="zh-TW" altLang="en-US" dirty="0" smtClean="0"/>
              <a:t>固定的區間長度，所以能讓差值直方圖看起來像是常態分布，所以必須要有特殊的方法來偵測。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經由實驗發現，經過</a:t>
            </a:r>
            <a:r>
              <a:rPr lang="en-US" altLang="zh-TW" dirty="0" smtClean="0"/>
              <a:t>MPVD</a:t>
            </a:r>
            <a:r>
              <a:rPr lang="zh-TW" altLang="en-US" dirty="0" smtClean="0"/>
              <a:t>藏入訊息的圖片，跟一般的圖片在</a:t>
            </a:r>
            <a:r>
              <a:rPr lang="en-US" altLang="zh-TW" dirty="0" smtClean="0"/>
              <a:t>H0</a:t>
            </a:r>
            <a:r>
              <a:rPr lang="zh-TW" altLang="en-US" dirty="0" smtClean="0"/>
              <a:t>有極大的差異。我們可以利用這一點，先把一張未知是否隱藏的圖先做差值直方圖，然後再對這張圖進行</a:t>
            </a:r>
            <a:r>
              <a:rPr lang="en-US" altLang="zh-TW" dirty="0" smtClean="0"/>
              <a:t>MPVD</a:t>
            </a:r>
            <a:r>
              <a:rPr lang="zh-TW" altLang="en-US" dirty="0" smtClean="0"/>
              <a:t>隱藏動作，最後再觀看這張圖的差值直方圖。比較隱藏前隱藏後的差值直方圖變化可以得知這張圖有無透過</a:t>
            </a:r>
            <a:r>
              <a:rPr lang="en-US" altLang="zh-TW" dirty="0" smtClean="0"/>
              <a:t>MPVD</a:t>
            </a:r>
            <a:r>
              <a:rPr lang="zh-TW" altLang="en-US" dirty="0" smtClean="0"/>
              <a:t>隱藏訊息。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差值直方圖的差異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內容版面配置區 6" descr="32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905000"/>
            <a:ext cx="8001001" cy="45550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如果經由</a:t>
            </a:r>
            <a:r>
              <a:rPr lang="en-US" altLang="zh-TW" dirty="0" smtClean="0"/>
              <a:t>MPVD</a:t>
            </a:r>
            <a:r>
              <a:rPr lang="zh-TW" altLang="en-US" dirty="0" smtClean="0"/>
              <a:t>隱藏後的差值直方圖與隱藏前的差值直方圖變化幅度不大，那我們就能夠推測這張圖是經過</a:t>
            </a:r>
            <a:r>
              <a:rPr lang="en-US" altLang="zh-TW" dirty="0" smtClean="0"/>
              <a:t>MPVD</a:t>
            </a:r>
            <a:r>
              <a:rPr lang="zh-TW" altLang="en-US" dirty="0" smtClean="0"/>
              <a:t>隱藏的圖，反之，如果變化幅度很大，那麼這張圖就是正常的圖了。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變化幅度大小的定義，並不能夠直接取一個絕對的值來判斷，會因為藏訊息的比例而有所不同。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有興趣的同學可以到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的連結，那邊有完整的文章以及我簡單的敘述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endParaRPr lang="en-US" altLang="zh-TW" dirty="0" smtClean="0">
              <a:hlinkClick r:id="rId2"/>
            </a:endParaRPr>
          </a:p>
          <a:p>
            <a:r>
              <a:rPr lang="en-US" altLang="zh-TW" dirty="0" err="1" smtClean="0">
                <a:hlinkClick r:id="rId2"/>
              </a:rPr>
              <a:t>Steganalysis</a:t>
            </a:r>
            <a:r>
              <a:rPr lang="en-US" altLang="zh-TW" dirty="0" smtClean="0">
                <a:hlinkClick r:id="rId2"/>
              </a:rPr>
              <a:t> and payload estimation of embedding in pixel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在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的第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430710-DACB-46BC-AF08-3BE0E6A0D93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236</TotalTime>
  <Words>409</Words>
  <Application>Microsoft Office PowerPoint</Application>
  <PresentationFormat>如螢幕大小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壁窗</vt:lpstr>
      <vt:lpstr>PVD steganalysis</vt:lpstr>
      <vt:lpstr>PD histogram</vt:lpstr>
      <vt:lpstr>如何製作差值直方圖</vt:lpstr>
      <vt:lpstr>常態分布</vt:lpstr>
      <vt:lpstr>經過PVD隱藏後的差值直方圖</vt:lpstr>
      <vt:lpstr>MPVD detection</vt:lpstr>
      <vt:lpstr>差值直方圖的差異</vt:lpstr>
      <vt:lpstr>投影片 8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PVD</dc:title>
  <dc:creator>Eric</dc:creator>
  <cp:lastModifiedBy>Eric</cp:lastModifiedBy>
  <cp:revision>28</cp:revision>
  <dcterms:created xsi:type="dcterms:W3CDTF">2013-08-31T11:22:30Z</dcterms:created>
  <dcterms:modified xsi:type="dcterms:W3CDTF">2013-09-03T06:14:59Z</dcterms:modified>
</cp:coreProperties>
</file>