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C7404-E266-4FA0-B837-958F0B18E2CF}" type="datetimeFigureOut">
              <a:rPr lang="en-US" smtClean="0"/>
              <a:t>5/13/2014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FEE86-CCAD-43FF-97DC-2D057E5A9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FEE86-CCAD-43FF-97DC-2D057E5A93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0747-41D8-4B41-8842-8C3A00FD6127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AB52-9BA2-4073-A702-1925FD97631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C33D-EC92-4D14-BBC5-5C1D80594FB0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3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EFAA-E157-4A36-A59A-F148E9C19B0D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1CBA-FADB-48EC-A125-5A62A73EFF40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ECE6-FDD6-43C9-BC2F-D1959E91D912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2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C263F-A1BA-4E27-AED1-8D52263801F5}" type="datetime1">
              <a:rPr lang="en-US" smtClean="0"/>
              <a:t>5/13/2014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C2CA-0260-4EF5-8A73-DEAEDC198D82}" type="datetime1">
              <a:rPr lang="en-US" smtClean="0"/>
              <a:t>5/13/2014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E89B-F1F6-4DCE-ADB4-609928CECAEE}" type="datetime1">
              <a:rPr lang="en-US" smtClean="0"/>
              <a:t>5/13/2014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5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299A-CB2B-4BF0-9A12-9729DC08D1DE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7F8B-CACC-406B-A963-96E510F51435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2691-8D85-4074-9401-E109B0AB260B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4370-D10E-497E-9DEB-3B16811D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s12.voip.edu.tw/~ddp509/presentation/Pixel_value_differencing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: steganography scheme based on PVD and Matrix Embedding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90314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李東岳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312792"/>
            <a:ext cx="10515600" cy="1325563"/>
          </a:xfrm>
        </p:spPr>
        <p:txBody>
          <a:bodyPr/>
          <a:lstStyle/>
          <a:p>
            <a:r>
              <a:rPr lang="en-US" dirty="0"/>
              <a:t>Introduction 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03" y="0"/>
            <a:ext cx="9191297" cy="689347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previous works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PVD</a:t>
            </a:r>
          </a:p>
          <a:p>
            <a:r>
              <a:rPr lang="en-US" dirty="0" smtClean="0"/>
              <a:t>Matrix Embedding</a:t>
            </a:r>
          </a:p>
          <a:p>
            <a:r>
              <a:rPr lang="en-US" dirty="0"/>
              <a:t>Image </a:t>
            </a:r>
            <a:r>
              <a:rPr lang="en-US" dirty="0" err="1"/>
              <a:t>steganographic</a:t>
            </a:r>
            <a:r>
              <a:rPr lang="en-US" dirty="0"/>
              <a:t> scheme based on </a:t>
            </a:r>
            <a:r>
              <a:rPr lang="en-US" dirty="0" smtClean="0"/>
              <a:t>pixel-value differencing </a:t>
            </a:r>
            <a:r>
              <a:rPr lang="en-US" dirty="0"/>
              <a:t>and LSB replacement </a:t>
            </a:r>
            <a:r>
              <a:rPr lang="en-US" dirty="0" smtClean="0"/>
              <a:t>methods</a:t>
            </a:r>
          </a:p>
          <a:p>
            <a:endParaRPr lang="en-US" dirty="0"/>
          </a:p>
          <a:p>
            <a:r>
              <a:rPr lang="zh-TW" altLang="en-US" dirty="0"/>
              <a:t>將</a:t>
            </a:r>
            <a:r>
              <a:rPr lang="zh-TW" altLang="en-US" dirty="0" smtClean="0"/>
              <a:t>兩種隱藏方法以第三篇論文的概念做結合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875" y="265279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215" y="1944914"/>
            <a:ext cx="7074295" cy="2824180"/>
          </a:xfrm>
          <a:prstGeom prst="rect">
            <a:avLst/>
          </a:prstGeom>
        </p:spPr>
      </p:pic>
      <p:cxnSp>
        <p:nvCxnSpPr>
          <p:cNvPr id="28" name="直線單箭頭接點 27"/>
          <p:cNvCxnSpPr/>
          <p:nvPr/>
        </p:nvCxnSpPr>
        <p:spPr>
          <a:xfrm>
            <a:off x="3017710" y="5171091"/>
            <a:ext cx="42251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7242868" y="5171091"/>
            <a:ext cx="24844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231654" y="5549419"/>
            <a:ext cx="337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Lower level</a:t>
            </a:r>
            <a:endParaRPr lang="en-US" sz="2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898524" y="5580197"/>
            <a:ext cx="22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level</a:t>
            </a:r>
            <a:endParaRPr 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50108" y="3095394"/>
            <a:ext cx="527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Div</a:t>
            </a:r>
            <a:r>
              <a:rPr lang="en-US" sz="2800" dirty="0" smtClean="0"/>
              <a:t> = 63</a:t>
            </a:r>
            <a:endParaRPr lang="en-US" sz="2800" dirty="0"/>
          </a:p>
        </p:txBody>
      </p:sp>
      <p:sp>
        <p:nvSpPr>
          <p:cNvPr id="34" name="投影片編號版面配置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9825" y="759372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15811" y="759372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i+1</a:t>
            </a:r>
            <a:endParaRPr 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100956" y="2046889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cxnSp>
        <p:nvCxnSpPr>
          <p:cNvPr id="9" name="直線單箭頭接點 8"/>
          <p:cNvCxnSpPr>
            <a:stCxn id="5" idx="2"/>
            <a:endCxn id="7" idx="0"/>
          </p:cNvCxnSpPr>
          <p:nvPr/>
        </p:nvCxnSpPr>
        <p:spPr>
          <a:xfrm>
            <a:off x="924908" y="1374227"/>
            <a:ext cx="641131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6" idx="2"/>
            <a:endCxn id="7" idx="0"/>
          </p:cNvCxnSpPr>
          <p:nvPr/>
        </p:nvCxnSpPr>
        <p:spPr>
          <a:xfrm flipH="1">
            <a:off x="1566039" y="1374227"/>
            <a:ext cx="614855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743200" y="1681654"/>
            <a:ext cx="48557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956031" y="1219989"/>
            <a:ext cx="433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d &gt; </a:t>
            </a:r>
            <a:r>
              <a:rPr lang="en-US" sz="2400" dirty="0" err="1" smtClean="0"/>
              <a:t>Div</a:t>
            </a:r>
            <a:r>
              <a:rPr lang="en-US" sz="2400" dirty="0" smtClean="0"/>
              <a:t>, Pixel value differencing</a:t>
            </a:r>
            <a:endParaRPr 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0163504" y="701565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P’</a:t>
            </a:r>
            <a:r>
              <a:rPr lang="en-US" sz="2400" baseline="-25000" dirty="0" err="1" smtClean="0"/>
              <a:t>i</a:t>
            </a:r>
            <a:endParaRPr 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10163503" y="1989082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P’</a:t>
            </a:r>
            <a:r>
              <a:rPr lang="en-US" sz="2400" baseline="-25000" dirty="0" smtClean="0"/>
              <a:t>i+1</a:t>
            </a:r>
            <a:endParaRPr 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8029903" y="1374227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cxnSp>
        <p:nvCxnSpPr>
          <p:cNvPr id="21" name="直線單箭頭接點 20"/>
          <p:cNvCxnSpPr>
            <a:stCxn id="18" idx="3"/>
            <a:endCxn id="15" idx="1"/>
          </p:cNvCxnSpPr>
          <p:nvPr/>
        </p:nvCxnSpPr>
        <p:spPr>
          <a:xfrm flipV="1">
            <a:off x="8960068" y="1008993"/>
            <a:ext cx="1203436" cy="67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8" idx="3"/>
            <a:endCxn id="17" idx="1"/>
          </p:cNvCxnSpPr>
          <p:nvPr/>
        </p:nvCxnSpPr>
        <p:spPr>
          <a:xfrm>
            <a:off x="8960068" y="1681655"/>
            <a:ext cx="1203435" cy="61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531882" y="3058510"/>
            <a:ext cx="0" cy="1876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531882" y="4934607"/>
            <a:ext cx="2330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27840" y="5226296"/>
            <a:ext cx="3481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Else </a:t>
            </a:r>
            <a:r>
              <a:rPr lang="en-US" sz="2400" dirty="0" smtClean="0"/>
              <a:t>Matrix Embedding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5090945" y="3825766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endParaRPr 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5127733" y="5050981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</a:t>
            </a:r>
            <a:r>
              <a:rPr lang="en-US" sz="2400" baseline="-25000" dirty="0" smtClean="0"/>
              <a:t>i+1</a:t>
            </a:r>
            <a:endParaRPr 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8650007" y="3825765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P’</a:t>
            </a:r>
            <a:r>
              <a:rPr lang="en-US" sz="2400" baseline="-25000" dirty="0" err="1" smtClean="0"/>
              <a:t>i</a:t>
            </a:r>
            <a:endParaRPr 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8650007" y="5050981"/>
            <a:ext cx="930165" cy="6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P’</a:t>
            </a:r>
            <a:r>
              <a:rPr lang="en-US" sz="2400" baseline="-25000" dirty="0" smtClean="0"/>
              <a:t>i+1</a:t>
            </a:r>
            <a:endParaRPr lang="en-US" sz="2400" dirty="0"/>
          </a:p>
        </p:txBody>
      </p:sp>
      <p:cxnSp>
        <p:nvCxnSpPr>
          <p:cNvPr id="44" name="直線單箭頭接點 43"/>
          <p:cNvCxnSpPr>
            <a:stCxn id="39" idx="3"/>
            <a:endCxn id="41" idx="1"/>
          </p:cNvCxnSpPr>
          <p:nvPr/>
        </p:nvCxnSpPr>
        <p:spPr>
          <a:xfrm flipV="1">
            <a:off x="6021110" y="4133193"/>
            <a:ext cx="26288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40" idx="3"/>
            <a:endCxn id="42" idx="1"/>
          </p:cNvCxnSpPr>
          <p:nvPr/>
        </p:nvCxnSpPr>
        <p:spPr>
          <a:xfrm>
            <a:off x="6057898" y="5358409"/>
            <a:ext cx="259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057898" y="4558889"/>
            <a:ext cx="283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(6,3) block code </a:t>
            </a:r>
            <a:r>
              <a:rPr lang="en-US" dirty="0" err="1" smtClean="0">
                <a:hlinkClick r:id="rId3"/>
              </a:rPr>
              <a:t>embeded</a:t>
            </a:r>
            <a:endParaRPr lang="en-US" dirty="0"/>
          </a:p>
        </p:txBody>
      </p:sp>
      <p:sp>
        <p:nvSpPr>
          <p:cNvPr id="49" name="投影片編號版面配置區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28643"/>
            <a:ext cx="10515600" cy="1325563"/>
          </a:xfrm>
        </p:spPr>
        <p:txBody>
          <a:bodyPr/>
          <a:lstStyle/>
          <a:p>
            <a:r>
              <a:rPr lang="en-US" dirty="0"/>
              <a:t>Implementation platform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4779" y="1454206"/>
            <a:ext cx="5499538" cy="1406306"/>
          </a:xfrm>
        </p:spPr>
        <p:txBody>
          <a:bodyPr/>
          <a:lstStyle/>
          <a:p>
            <a:r>
              <a:rPr lang="en-US" dirty="0" err="1" smtClean="0"/>
              <a:t>Hardware:computer</a:t>
            </a:r>
            <a:endParaRPr lang="en-US" dirty="0" smtClean="0"/>
          </a:p>
          <a:p>
            <a:r>
              <a:rPr lang="en-US" dirty="0" smtClean="0"/>
              <a:t>Software: </a:t>
            </a:r>
            <a:r>
              <a:rPr lang="en-US" dirty="0" err="1" smtClean="0"/>
              <a:t>linux</a:t>
            </a:r>
            <a:r>
              <a:rPr lang="en-US" dirty="0" smtClean="0"/>
              <a:t>  </a:t>
            </a:r>
            <a:r>
              <a:rPr lang="en-US" dirty="0" err="1" smtClean="0"/>
              <a:t>c++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81000" y="3258946"/>
            <a:ext cx="7015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Performance Evaluation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64779" y="4382814"/>
            <a:ext cx="1120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lower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level</a:t>
            </a:r>
            <a:r>
              <a:rPr lang="zh-TW" altLang="en-US" sz="2800" dirty="0" smtClean="0"/>
              <a:t>裡，隱藏方法改為</a:t>
            </a:r>
            <a:r>
              <a:rPr lang="en-US" sz="2800" dirty="0" smtClean="0"/>
              <a:t>Matrix Embedding</a:t>
            </a:r>
            <a:r>
              <a:rPr lang="zh-TW" altLang="en-US" sz="2800" dirty="0" smtClean="0"/>
              <a:t>，每個</a:t>
            </a:r>
            <a:r>
              <a:rPr lang="en-US" altLang="zh-TW" sz="2800" dirty="0" smtClean="0"/>
              <a:t>pixel</a:t>
            </a:r>
            <a:r>
              <a:rPr lang="zh-TW" altLang="en-US" sz="2800" dirty="0" smtClean="0"/>
              <a:t>能夠藏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，而且只改變了一個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，與</a:t>
            </a:r>
            <a:r>
              <a:rPr lang="en-US" altLang="zh-TW" sz="2800" dirty="0" smtClean="0"/>
              <a:t>PVD</a:t>
            </a:r>
            <a:r>
              <a:rPr lang="zh-TW" altLang="en-US" sz="2800" dirty="0" smtClean="0"/>
              <a:t>比較的話大幅增加了</a:t>
            </a:r>
            <a:r>
              <a:rPr lang="en-US" altLang="zh-TW" sz="2800" dirty="0" smtClean="0"/>
              <a:t>capacity</a:t>
            </a:r>
            <a:r>
              <a:rPr lang="zh-TW" altLang="en-US" sz="2800" dirty="0" smtClean="0"/>
              <a:t>，品質的話只動了一個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就可以藏入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bit</a:t>
            </a:r>
            <a:r>
              <a:rPr lang="zh-TW" altLang="en-US" sz="2800" dirty="0" smtClean="0"/>
              <a:t>，會有較高的</a:t>
            </a:r>
            <a:r>
              <a:rPr lang="en-US" altLang="zh-TW" sz="2800" dirty="0" smtClean="0"/>
              <a:t>quality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08317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與</a:t>
            </a:r>
            <a:r>
              <a:rPr lang="en-US" dirty="0" smtClean="0"/>
              <a:t>Image </a:t>
            </a:r>
            <a:r>
              <a:rPr lang="en-US" dirty="0" err="1" smtClean="0"/>
              <a:t>steganographic</a:t>
            </a:r>
            <a:r>
              <a:rPr lang="en-US" dirty="0" smtClean="0"/>
              <a:t> scheme based on pixel-value differencing and LSB replacement methods</a:t>
            </a:r>
            <a:r>
              <a:rPr lang="zh-TW" altLang="en-US" dirty="0" smtClean="0"/>
              <a:t>比較的話他是利用</a:t>
            </a:r>
            <a:r>
              <a:rPr lang="en-US" altLang="zh-TW" dirty="0" smtClean="0"/>
              <a:t>LSB</a:t>
            </a:r>
            <a:r>
              <a:rPr lang="zh-TW" altLang="en-US" dirty="0" smtClean="0"/>
              <a:t>來藏</a:t>
            </a:r>
            <a:r>
              <a:rPr lang="en-US" altLang="zh-TW" dirty="0" smtClean="0"/>
              <a:t>message</a:t>
            </a:r>
            <a:r>
              <a:rPr lang="zh-TW" altLang="en-US" dirty="0" smtClean="0"/>
              <a:t>，藏的量會跟我的方法一樣，但是我的</a:t>
            </a:r>
            <a:r>
              <a:rPr lang="en-US" altLang="zh-TW" dirty="0" smtClean="0"/>
              <a:t>quality</a:t>
            </a:r>
            <a:r>
              <a:rPr lang="zh-TW" altLang="en-US" dirty="0" smtClean="0"/>
              <a:t>會比較高，用了他</a:t>
            </a:r>
            <a:r>
              <a:rPr lang="en-US" altLang="zh-TW" dirty="0" err="1" smtClean="0"/>
              <a:t>Div</a:t>
            </a:r>
            <a:r>
              <a:rPr lang="zh-TW" altLang="en-US" dirty="0" smtClean="0"/>
              <a:t>的概念增加</a:t>
            </a:r>
            <a:r>
              <a:rPr lang="en-US" altLang="zh-TW" dirty="0" smtClean="0"/>
              <a:t>capacity</a:t>
            </a:r>
            <a:r>
              <a:rPr lang="zh-TW" altLang="en-US" dirty="0" smtClean="0"/>
              <a:t>，再利用</a:t>
            </a:r>
            <a:r>
              <a:rPr lang="en-US" dirty="0"/>
              <a:t>Matrix </a:t>
            </a:r>
            <a:r>
              <a:rPr lang="en-US" dirty="0" smtClean="0"/>
              <a:t>Embedding</a:t>
            </a:r>
            <a:r>
              <a:rPr lang="zh-TW" altLang="en-US" dirty="0" smtClean="0"/>
              <a:t>提高</a:t>
            </a:r>
            <a:r>
              <a:rPr lang="en-US" altLang="zh-TW" dirty="0" smtClean="0"/>
              <a:t>quality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在</a:t>
            </a:r>
            <a:r>
              <a:rPr lang="en-US" dirty="0" smtClean="0"/>
              <a:t>Matrix Embedding</a:t>
            </a:r>
            <a:r>
              <a:rPr lang="zh-TW" altLang="en-US" dirty="0" smtClean="0"/>
              <a:t>中有可能會動到第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，如果能夠找到矩陣使</a:t>
            </a:r>
            <a:r>
              <a:rPr lang="en-US" altLang="zh-TW" dirty="0" smtClean="0"/>
              <a:t>cover data</a:t>
            </a:r>
            <a:r>
              <a:rPr lang="zh-TW" altLang="en-US" dirty="0" smtClean="0"/>
              <a:t>更低的話</a:t>
            </a:r>
            <a:r>
              <a:rPr lang="en-US" altLang="zh-TW" dirty="0" smtClean="0"/>
              <a:t>(</a:t>
            </a:r>
            <a:r>
              <a:rPr lang="zh-TW" altLang="en-US" dirty="0" smtClean="0"/>
              <a:t>少於</a:t>
            </a:r>
            <a:r>
              <a:rPr lang="en-US" altLang="zh-TW" dirty="0" smtClean="0"/>
              <a:t>6bit)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quality</a:t>
            </a:r>
            <a:r>
              <a:rPr lang="zh-TW" altLang="en-US" dirty="0" smtClean="0"/>
              <a:t>能夠再提升。</a:t>
            </a:r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74370-D10E-497E-9DEB-3B16811DA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251</Words>
  <Application>Microsoft Office PowerPoint</Application>
  <PresentationFormat>寬螢幕</PresentationFormat>
  <Paragraphs>44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Project : steganography scheme based on PVD and Matrix Embedding</vt:lpstr>
      <vt:lpstr>Introduction </vt:lpstr>
      <vt:lpstr>Survey of previous works</vt:lpstr>
      <vt:lpstr>Design</vt:lpstr>
      <vt:lpstr>PowerPoint 簡報</vt:lpstr>
      <vt:lpstr>Implementation platform </vt:lpstr>
      <vt:lpstr>Conclusions and Future 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steganography scheme based on PVD and Matrix Embedding</dc:title>
  <dc:creator>dvan</dc:creator>
  <cp:lastModifiedBy>dvan</cp:lastModifiedBy>
  <cp:revision>10</cp:revision>
  <dcterms:created xsi:type="dcterms:W3CDTF">2014-05-13T14:24:51Z</dcterms:created>
  <dcterms:modified xsi:type="dcterms:W3CDTF">2014-05-13T16:04:08Z</dcterms:modified>
</cp:coreProperties>
</file>