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2" r:id="rId5"/>
    <p:sldId id="266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2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C331-151C-4220-8BDE-5CE8645652BA}" type="datetimeFigureOut">
              <a:rPr lang="zh-TW" altLang="en-US" smtClean="0"/>
              <a:t>2014/6/24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E35A-7B46-40BD-9C0F-018B151C1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634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C331-151C-4220-8BDE-5CE8645652BA}" type="datetimeFigureOut">
              <a:rPr lang="zh-TW" altLang="en-US" smtClean="0"/>
              <a:t>2014/6/24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E35A-7B46-40BD-9C0F-018B151C1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05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C331-151C-4220-8BDE-5CE8645652BA}" type="datetimeFigureOut">
              <a:rPr lang="zh-TW" altLang="en-US" smtClean="0"/>
              <a:t>2014/6/24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E35A-7B46-40BD-9C0F-018B151C1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8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C331-151C-4220-8BDE-5CE8645652BA}" type="datetimeFigureOut">
              <a:rPr lang="zh-TW" altLang="en-US" smtClean="0"/>
              <a:t>2014/6/24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E35A-7B46-40BD-9C0F-018B151C1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86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C331-151C-4220-8BDE-5CE8645652BA}" type="datetimeFigureOut">
              <a:rPr lang="zh-TW" altLang="en-US" smtClean="0"/>
              <a:t>2014/6/24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E35A-7B46-40BD-9C0F-018B151C1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2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C331-151C-4220-8BDE-5CE8645652BA}" type="datetimeFigureOut">
              <a:rPr lang="zh-TW" altLang="en-US" smtClean="0"/>
              <a:t>2014/6/24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E35A-7B46-40BD-9C0F-018B151C1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56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C331-151C-4220-8BDE-5CE8645652BA}" type="datetimeFigureOut">
              <a:rPr lang="zh-TW" altLang="en-US" smtClean="0"/>
              <a:t>2014/6/24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E35A-7B46-40BD-9C0F-018B151C1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04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C331-151C-4220-8BDE-5CE8645652BA}" type="datetimeFigureOut">
              <a:rPr lang="zh-TW" altLang="en-US" smtClean="0"/>
              <a:t>2014/6/24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E35A-7B46-40BD-9C0F-018B151C1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99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C331-151C-4220-8BDE-5CE8645652BA}" type="datetimeFigureOut">
              <a:rPr lang="zh-TW" altLang="en-US" smtClean="0"/>
              <a:t>2014/6/24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E35A-7B46-40BD-9C0F-018B151C1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36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C331-151C-4220-8BDE-5CE8645652BA}" type="datetimeFigureOut">
              <a:rPr lang="zh-TW" altLang="en-US" smtClean="0"/>
              <a:t>2014/6/24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E35A-7B46-40BD-9C0F-018B151C1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31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C331-151C-4220-8BDE-5CE8645652BA}" type="datetimeFigureOut">
              <a:rPr lang="zh-TW" altLang="en-US" smtClean="0"/>
              <a:t>2014/6/24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E35A-7B46-40BD-9C0F-018B151C1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22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FC331-151C-4220-8BDE-5CE8645652BA}" type="datetimeFigureOut">
              <a:rPr lang="zh-TW" altLang="en-US" smtClean="0"/>
              <a:t>2014/6/24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3E35A-7B46-40BD-9C0F-018B151C1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64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UDP Source Port Steganography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組員：賴原群</a:t>
            </a:r>
            <a:r>
              <a:rPr lang="zh-TW" altLang="en-US" dirty="0"/>
              <a:t> </a:t>
            </a:r>
            <a:r>
              <a:rPr lang="zh-TW" altLang="en-US" dirty="0" smtClean="0"/>
              <a:t>李東岳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355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通常</a:t>
            </a:r>
            <a:r>
              <a:rPr lang="zh-TW" altLang="en-US" dirty="0" smtClean="0"/>
              <a:t>秘密</a:t>
            </a:r>
            <a:r>
              <a:rPr lang="zh-TW" altLang="en-US" dirty="0"/>
              <a:t>訊息</a:t>
            </a:r>
            <a:r>
              <a:rPr lang="zh-TW" altLang="en-US" dirty="0" smtClean="0"/>
              <a:t>放在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，但我們將秘密訊息放在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一般人較少注意的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Layer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達到資訊隱藏的目的。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59358452"/>
              </p:ext>
            </p:extLst>
          </p:nvPr>
        </p:nvGraphicFramePr>
        <p:xfrm>
          <a:off x="4648200" y="1600200"/>
          <a:ext cx="4038600" cy="4565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8600"/>
              </a:tblGrid>
              <a:tr h="1141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 Layer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41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Transport Layer</a:t>
                      </a:r>
                      <a:endParaRPr lang="zh-TW" altLang="en-US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41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Internet Layer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41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 Access Layer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372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UDP Source Port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藏密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zh-TW" altLang="en-US" dirty="0" smtClean="0"/>
              <a:t>屬於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connectionless</a:t>
            </a:r>
            <a:r>
              <a:rPr lang="zh-TW" altLang="en-US" dirty="0" smtClean="0"/>
              <a:t>更改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Port</a:t>
            </a:r>
            <a:r>
              <a:rPr lang="zh-TW" altLang="en-US" dirty="0" smtClean="0"/>
              <a:t>無須重建連線。</a:t>
            </a:r>
            <a:endParaRPr lang="en-US" altLang="zh-TW" dirty="0" smtClean="0"/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port</a:t>
            </a:r>
            <a:r>
              <a:rPr lang="zh-TW" altLang="en-US" dirty="0"/>
              <a:t>的</a:t>
            </a:r>
            <a:r>
              <a:rPr lang="zh-TW" altLang="en-US" dirty="0" smtClean="0"/>
              <a:t>值</a:t>
            </a:r>
            <a:r>
              <a:rPr lang="zh-TW" altLang="en-US" dirty="0"/>
              <a:t>為</a:t>
            </a:r>
            <a:r>
              <a:rPr lang="zh-TW" altLang="en-US" dirty="0" smtClean="0"/>
              <a:t>隨機</a:t>
            </a:r>
            <a:r>
              <a:rPr lang="zh-TW" altLang="en-US" dirty="0"/>
              <a:t>產生，相對其他欄位，當值改變時較不會被懷疑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47322861"/>
              </p:ext>
            </p:extLst>
          </p:nvPr>
        </p:nvGraphicFramePr>
        <p:xfrm>
          <a:off x="4648200" y="1600200"/>
          <a:ext cx="4038600" cy="45651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9300"/>
                <a:gridCol w="2019300"/>
              </a:tblGrid>
              <a:tr h="1521701">
                <a:tc>
                  <a:txBody>
                    <a:bodyPr/>
                    <a:lstStyle/>
                    <a:p>
                      <a:pPr algn="ctr"/>
                      <a:endParaRPr lang="en-US" altLang="zh-TW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TW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  <a:r>
                        <a:rPr lang="en-US" altLang="zh-TW" sz="20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Port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TW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Destination Port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521701">
                <a:tc>
                  <a:txBody>
                    <a:bodyPr/>
                    <a:lstStyle/>
                    <a:p>
                      <a:pPr algn="ctr"/>
                      <a:endParaRPr lang="en-US" altLang="zh-TW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TW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Length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TW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Checksum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5217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</a:p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26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395546"/>
              </p:ext>
            </p:extLst>
          </p:nvPr>
        </p:nvGraphicFramePr>
        <p:xfrm>
          <a:off x="1407637" y="1700808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TW" altLang="en-US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TW" altLang="en-US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TW" altLang="en-US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TW" altLang="en-US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335629" y="2636912"/>
            <a:ext cx="75745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將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port 16 bit</a:t>
            </a:r>
            <a:r>
              <a:rPr lang="zh-TW" altLang="en-US" sz="2400" dirty="0" smtClean="0"/>
              <a:t>分成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TW" altLang="en-US" sz="2400" dirty="0" smtClean="0"/>
              <a:t>部分</a:t>
            </a:r>
            <a:endParaRPr lang="en-US" altLang="zh-TW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 smtClean="0"/>
              <a:t>標為藍色的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bits</a:t>
            </a:r>
            <a:r>
              <a:rPr lang="zh-TW" altLang="en-US" sz="2400" dirty="0" smtClean="0"/>
              <a:t>用來放入隱藏訊息</a:t>
            </a:r>
            <a:endParaRPr lang="en-US" altLang="zh-TW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 smtClean="0"/>
              <a:t>標為紅色的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bits</a:t>
            </a:r>
            <a:r>
              <a:rPr lang="zh-TW" altLang="en-US" sz="2400" dirty="0" smtClean="0"/>
              <a:t>用來指示藏入了多少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bits</a:t>
            </a:r>
            <a:r>
              <a:rPr lang="zh-TW" altLang="en-US" sz="2400" dirty="0" smtClean="0"/>
              <a:t>（參考下表）</a:t>
            </a:r>
            <a:endParaRPr lang="en-US" altLang="zh-TW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 smtClean="0"/>
              <a:t>標為黑色的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bits</a:t>
            </a:r>
            <a:r>
              <a:rPr lang="zh-TW" altLang="en-US" sz="2400" dirty="0" smtClean="0"/>
              <a:t>保留給未來使用</a:t>
            </a:r>
            <a:endParaRPr lang="zh-TW" alt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982567"/>
              </p:ext>
            </p:extLst>
          </p:nvPr>
        </p:nvGraphicFramePr>
        <p:xfrm>
          <a:off x="1407637" y="436510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標為紅色的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bits</a:t>
                      </a:r>
                      <a:r>
                        <a:rPr lang="zh-TW" altLang="en-US" dirty="0" smtClean="0"/>
                        <a:t>的值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藏入的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</a:t>
                      </a:r>
                      <a:r>
                        <a:rPr lang="zh-TW" altLang="en-US" dirty="0" smtClean="0"/>
                        <a:t>數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隱藏使用的格式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377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應用層資料格式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由於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zh-TW" altLang="en-US" dirty="0" smtClean="0"/>
              <a:t>是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nreliable</a:t>
            </a:r>
            <a:r>
              <a:rPr lang="zh-TW" altLang="en-US" dirty="0" smtClean="0"/>
              <a:t>的通訊協定，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另外在</a:t>
            </a:r>
            <a:r>
              <a:rPr lang="zh-TW" altLang="en-US" dirty="0" smtClean="0"/>
              <a:t>應用</a:t>
            </a:r>
            <a:r>
              <a:rPr lang="zh-TW" altLang="en-US" dirty="0"/>
              <a:t>層上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設計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一個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zh-TW" altLang="en-US" dirty="0" smtClean="0"/>
              <a:t>確保連線的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82299255"/>
              </p:ext>
            </p:extLst>
          </p:nvPr>
        </p:nvGraphicFramePr>
        <p:xfrm>
          <a:off x="4648200" y="1600200"/>
          <a:ext cx="4038600" cy="4493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904"/>
                <a:gridCol w="3178696"/>
              </a:tblGrid>
              <a:tr h="7488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Byte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欄位名稱</a:t>
                      </a:r>
                      <a:endParaRPr lang="zh-TW" altLang="en-US" sz="2000" dirty="0"/>
                    </a:p>
                  </a:txBody>
                  <a:tcPr/>
                </a:tc>
              </a:tr>
              <a:tr h="7488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Reserved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488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1~8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Timestamp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488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9~10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Sequence</a:t>
                      </a:r>
                      <a:r>
                        <a:rPr lang="en-US" altLang="zh-TW" sz="2000" baseline="0" dirty="0" smtClean="0"/>
                        <a:t> Number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488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11~12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Acknowledgment</a:t>
                      </a:r>
                      <a:r>
                        <a:rPr lang="en-US" altLang="zh-TW" sz="2000" baseline="0" dirty="0" smtClean="0"/>
                        <a:t> Number</a:t>
                      </a:r>
                      <a:endParaRPr lang="zh-TW" altLang="en-US" sz="2000" dirty="0" smtClean="0"/>
                    </a:p>
                    <a:p>
                      <a:pPr algn="ctr"/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488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13~n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Remaining</a:t>
                      </a:r>
                      <a:r>
                        <a:rPr lang="en-US" altLang="zh-TW" sz="2000" baseline="0" dirty="0" smtClean="0"/>
                        <a:t> Message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72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217</Words>
  <Application>Microsoft Office PowerPoint</Application>
  <PresentationFormat>如螢幕大小 (4:3)</PresentationFormat>
  <Paragraphs>72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UDP Source Port Steganography</vt:lpstr>
      <vt:lpstr>Introduction</vt:lpstr>
      <vt:lpstr>使用UDP Source Port藏密</vt:lpstr>
      <vt:lpstr>隱藏使用的格式</vt:lpstr>
      <vt:lpstr>應用層資料格式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UDP Source Port Steganography</dc:title>
  <dc:creator>user</dc:creator>
  <cp:lastModifiedBy>user</cp:lastModifiedBy>
  <cp:revision>19</cp:revision>
  <dcterms:created xsi:type="dcterms:W3CDTF">2014-06-24T11:25:29Z</dcterms:created>
  <dcterms:modified xsi:type="dcterms:W3CDTF">2014-06-24T15:30:56Z</dcterms:modified>
</cp:coreProperties>
</file>