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1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46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AC6C-4CD1-4B2C-B2C1-21C660B0F64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9759E-C51E-43BC-AF7C-44C675C8F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dirty="0" smtClean="0"/>
              <a:t>印尼歷史</a:t>
            </a:r>
            <a:endParaRPr 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2019" y="4634157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100321048</a:t>
            </a:r>
            <a:r>
              <a:rPr lang="zh-TW" altLang="en-US" sz="3200" dirty="0" smtClean="0"/>
              <a:t> 資工四 李東岳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64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民族來源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7745" y="1809859"/>
            <a:ext cx="3024352" cy="4351338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印度</a:t>
            </a:r>
            <a:endParaRPr lang="en-US" altLang="zh-TW" sz="2800" dirty="0" smtClean="0"/>
          </a:p>
          <a:p>
            <a:r>
              <a:rPr lang="zh-TW" altLang="en-US" sz="2800" dirty="0" smtClean="0"/>
              <a:t>緬甸</a:t>
            </a:r>
            <a:endParaRPr lang="en-US" altLang="zh-TW" sz="2800" dirty="0" smtClean="0"/>
          </a:p>
          <a:p>
            <a:endParaRPr lang="en-US" sz="2800" dirty="0"/>
          </a:p>
          <a:p>
            <a:r>
              <a:rPr lang="zh-TW" altLang="en-US" sz="2800" dirty="0" smtClean="0"/>
              <a:t>南中國</a:t>
            </a:r>
            <a:endParaRPr lang="en-US" altLang="zh-TW" sz="2800" dirty="0" smtClean="0"/>
          </a:p>
          <a:p>
            <a:r>
              <a:rPr lang="zh-TW" altLang="en-US" sz="2800" dirty="0" smtClean="0"/>
              <a:t>印度支</a:t>
            </a:r>
            <a:r>
              <a:rPr lang="zh-TW" altLang="en-US" sz="2800" dirty="0"/>
              <a:t>那</a:t>
            </a:r>
            <a:endParaRPr 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67" y="538545"/>
            <a:ext cx="3836775" cy="20312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900855"/>
            <a:ext cx="2466975" cy="1847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63" y="4225542"/>
            <a:ext cx="2540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9111" y="1163473"/>
            <a:ext cx="7454462" cy="5048141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1602</a:t>
            </a:r>
            <a:r>
              <a:rPr lang="zh-TW" altLang="en-US" sz="2400" dirty="0" smtClean="0"/>
              <a:t>荷蘭東印度公司成立，占領巴達維亞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17</a:t>
            </a:r>
            <a:r>
              <a:rPr lang="zh-TW" altLang="en-US" sz="2400" dirty="0" smtClean="0"/>
              <a:t>世紀末，占領大部分爪哇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1825-1830</a:t>
            </a:r>
            <a:r>
              <a:rPr lang="zh-TW" altLang="en-US" sz="2400" dirty="0" smtClean="0"/>
              <a:t>爪哇戰爭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1830</a:t>
            </a:r>
            <a:r>
              <a:rPr lang="zh-TW" altLang="en-US" sz="2400" dirty="0" smtClean="0"/>
              <a:t>耕作制度</a:t>
            </a:r>
            <a:endParaRPr lang="en-US" altLang="zh-TW" sz="2400" dirty="0" smtClean="0"/>
          </a:p>
          <a:p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42" y="2047929"/>
            <a:ext cx="6706750" cy="44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2076" y="785101"/>
            <a:ext cx="10515600" cy="2651782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1927</a:t>
            </a:r>
            <a:r>
              <a:rPr lang="zh-TW" altLang="en-US" sz="3200" dirty="0" smtClean="0"/>
              <a:t> 印尼民族黨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1942</a:t>
            </a:r>
            <a:r>
              <a:rPr lang="zh-TW" altLang="en-US" sz="3200" dirty="0" smtClean="0"/>
              <a:t> 日本入侵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1946</a:t>
            </a:r>
            <a:r>
              <a:rPr lang="zh-TW" altLang="en-US" sz="3200" dirty="0" smtClean="0"/>
              <a:t> 荷蘭試圖成立聯邦政府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1950</a:t>
            </a:r>
            <a:r>
              <a:rPr lang="zh-TW" altLang="en-US" sz="3200" dirty="0" smtClean="0"/>
              <a:t> 頒布憲法</a:t>
            </a:r>
            <a:endParaRPr 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92" y="1592564"/>
            <a:ext cx="4918184" cy="3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792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51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印尼歷史</vt:lpstr>
      <vt:lpstr>民族來源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印尼歷史</dc:title>
  <dc:creator>dvan</dc:creator>
  <cp:lastModifiedBy>dvan</cp:lastModifiedBy>
  <cp:revision>6</cp:revision>
  <dcterms:created xsi:type="dcterms:W3CDTF">2014-12-12T00:07:27Z</dcterms:created>
  <dcterms:modified xsi:type="dcterms:W3CDTF">2014-12-12T00:59:00Z</dcterms:modified>
</cp:coreProperties>
</file>