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8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3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0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217D-9388-443B-BA53-0AFFF98B73D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48B5D-F742-4DDD-8E0E-41137C93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1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12.voip.edu.tw/~ddp509/paper/2001DFT.pdf" TargetMode="External"/><Relationship Id="rId2" Type="http://schemas.openxmlformats.org/officeDocument/2006/relationships/hyperlink" Target="http://dsp.stackexchange.com/questions/2560/discrete-fourier-transform-symmet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blind image </a:t>
            </a:r>
            <a:r>
              <a:rPr lang="en-US" dirty="0" err="1"/>
              <a:t>steganographic</a:t>
            </a:r>
            <a:r>
              <a:rPr lang="en-US" dirty="0"/>
              <a:t> technique using discrete </a:t>
            </a:r>
            <a:r>
              <a:rPr lang="en-US" dirty="0" err="1" smtClean="0"/>
              <a:t>fourier</a:t>
            </a:r>
            <a:r>
              <a:rPr lang="en-US" dirty="0" smtClean="0"/>
              <a:t> </a:t>
            </a:r>
            <a:r>
              <a:rPr lang="en-US" dirty="0"/>
              <a:t>transformation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3115689"/>
          </a:xfrm>
        </p:spPr>
        <p:txBody>
          <a:bodyPr>
            <a:normAutofit/>
          </a:bodyPr>
          <a:lstStyle/>
          <a:p>
            <a:r>
              <a:rPr lang="en-US" dirty="0"/>
              <a:t>Faisal </a:t>
            </a:r>
            <a:r>
              <a:rPr lang="en-US" dirty="0" err="1" smtClean="0"/>
              <a:t>Alturki</a:t>
            </a:r>
            <a:r>
              <a:rPr lang="en-US" dirty="0" smtClean="0"/>
              <a:t>, </a:t>
            </a:r>
            <a:r>
              <a:rPr lang="en-US" dirty="0"/>
              <a:t>Department of Electronic </a:t>
            </a:r>
            <a:r>
              <a:rPr lang="en-US" dirty="0" smtClean="0"/>
              <a:t>Engineering College of Technological Studies </a:t>
            </a:r>
            <a:r>
              <a:rPr lang="en-US" dirty="0" err="1" smtClean="0"/>
              <a:t>Shuwaikh</a:t>
            </a:r>
            <a:r>
              <a:rPr lang="en-US" dirty="0"/>
              <a:t>, </a:t>
            </a:r>
            <a:r>
              <a:rPr lang="en-US" dirty="0" smtClean="0"/>
              <a:t>Kuwait</a:t>
            </a:r>
          </a:p>
          <a:p>
            <a:r>
              <a:rPr lang="en-US" dirty="0"/>
              <a:t>Russell </a:t>
            </a:r>
            <a:r>
              <a:rPr lang="en-US" dirty="0" err="1" smtClean="0"/>
              <a:t>Mersereau</a:t>
            </a:r>
            <a:r>
              <a:rPr lang="en-US" dirty="0" smtClean="0"/>
              <a:t>, </a:t>
            </a:r>
            <a:r>
              <a:rPr lang="en-US" dirty="0"/>
              <a:t>Center for Signal and Image </a:t>
            </a:r>
            <a:r>
              <a:rPr lang="en-US" dirty="0" smtClean="0"/>
              <a:t>Processing Electrical </a:t>
            </a:r>
            <a:r>
              <a:rPr lang="en-US" dirty="0"/>
              <a:t>and Computer </a:t>
            </a:r>
            <a:r>
              <a:rPr lang="en-US" dirty="0" smtClean="0"/>
              <a:t>Engineering Georgia </a:t>
            </a:r>
            <a:r>
              <a:rPr lang="en-US" dirty="0"/>
              <a:t>Institute of </a:t>
            </a:r>
            <a:r>
              <a:rPr lang="en-US" dirty="0" smtClean="0"/>
              <a:t>Technology Atlanta</a:t>
            </a:r>
            <a:r>
              <a:rPr lang="en-US" dirty="0"/>
              <a:t>, </a:t>
            </a:r>
            <a:r>
              <a:rPr lang="en-US" dirty="0" smtClean="0"/>
              <a:t>GA</a:t>
            </a:r>
          </a:p>
          <a:p>
            <a:r>
              <a:rPr lang="en-US" dirty="0"/>
              <a:t>Proceedings 2001 International Conference On Image </a:t>
            </a:r>
            <a:r>
              <a:rPr lang="en-US" dirty="0" smtClean="0"/>
              <a:t>Processing, IEEE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r>
              <a:rPr lang="en-US" dirty="0"/>
              <a:t>D</a:t>
            </a:r>
            <a:r>
              <a:rPr lang="en-US" dirty="0" smtClean="0"/>
              <a:t>iscrete Fourier </a:t>
            </a:r>
            <a:r>
              <a:rPr lang="en-US" dirty="0" smtClean="0"/>
              <a:t>Transform(DFT</a:t>
            </a:r>
            <a:r>
              <a:rPr lang="en-US" dirty="0" smtClean="0"/>
              <a:t>) </a:t>
            </a:r>
            <a:r>
              <a:rPr lang="en-US" dirty="0"/>
              <a:t>quantization</a:t>
            </a:r>
            <a:endParaRPr lang="en-US" dirty="0" smtClean="0"/>
          </a:p>
          <a:p>
            <a:r>
              <a:rPr lang="en-US" dirty="0" smtClean="0"/>
              <a:t>Symmetry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Reference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technique embeds the </a:t>
            </a:r>
            <a:r>
              <a:rPr lang="en-US" dirty="0" smtClean="0"/>
              <a:t>hidden information </a:t>
            </a:r>
            <a:r>
              <a:rPr lang="en-US" dirty="0"/>
              <a:t>in the DFT domain after permuting the </a:t>
            </a:r>
            <a:r>
              <a:rPr lang="en-US" dirty="0" smtClean="0"/>
              <a:t>image pixels </a:t>
            </a:r>
            <a:r>
              <a:rPr lang="en-US" dirty="0"/>
              <a:t>in the spatial domain using a key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hidden information is embedded using </a:t>
            </a:r>
            <a:r>
              <a:rPr lang="en-US" dirty="0" smtClean="0"/>
              <a:t>quantization technique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33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quantization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4978"/>
          </a:xfrm>
        </p:spPr>
        <p:txBody>
          <a:bodyPr/>
          <a:lstStyle/>
          <a:p>
            <a:r>
              <a:rPr lang="en-US" dirty="0"/>
              <a:t>To embed the data, we quantize the </a:t>
            </a:r>
            <a:r>
              <a:rPr lang="en-US" dirty="0" smtClean="0"/>
              <a:t>magnitude of </a:t>
            </a:r>
            <a:r>
              <a:rPr lang="en-US" dirty="0"/>
              <a:t>both the real and the imaginary parts of the </a:t>
            </a:r>
            <a:r>
              <a:rPr lang="en-US" dirty="0" smtClean="0"/>
              <a:t>DFT coefficients </a:t>
            </a:r>
            <a:r>
              <a:rPr lang="en-US" dirty="0"/>
              <a:t>to the nearest integer multiple of </a:t>
            </a:r>
            <a:r>
              <a:rPr lang="en-US" dirty="0" smtClean="0"/>
              <a:t>∆, </a:t>
            </a:r>
            <a:r>
              <a:rPr lang="en-US" dirty="0"/>
              <a:t>where </a:t>
            </a:r>
            <a:r>
              <a:rPr lang="en-US" dirty="0" smtClean="0"/>
              <a:t>∆ is </a:t>
            </a:r>
            <a:r>
              <a:rPr lang="en-US" dirty="0"/>
              <a:t>some quantization step </a:t>
            </a:r>
            <a:r>
              <a:rPr lang="en-US" dirty="0" smtClean="0"/>
              <a:t>size.</a:t>
            </a:r>
          </a:p>
          <a:p>
            <a:endParaRPr lang="en-US" dirty="0"/>
          </a:p>
          <a:p>
            <a:r>
              <a:rPr lang="en-US" dirty="0" smtClean="0"/>
              <a:t>∆ should be small to maintain good perceptual quality and low perceptual distortion, but large enough to resolve the value of the binary embedded bit unambiguously.</a:t>
            </a:r>
          </a:p>
          <a:p>
            <a:endParaRPr lang="en-US" dirty="0" smtClean="0"/>
          </a:p>
          <a:p>
            <a:r>
              <a:rPr lang="en-US" dirty="0" smtClean="0"/>
              <a:t>A coefficient can be rounded to an even integer multiple of ∆ to embed binary “1“, and to an odd multiple of ∆ to embed binary </a:t>
            </a:r>
            <a:r>
              <a:rPr lang="en-US" i="1" dirty="0" smtClean="0"/>
              <a:t>“0”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5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∆ = 100, </a:t>
                </a:r>
                <a:r>
                  <a:rPr lang="en-US" dirty="0" err="1" smtClean="0"/>
                  <a:t>coefficient_A</a:t>
                </a:r>
                <a:r>
                  <a:rPr lang="en-US" dirty="0" smtClean="0"/>
                  <a:t> = 169, </a:t>
                </a:r>
                <a:r>
                  <a:rPr lang="en-US" dirty="0" err="1" smtClean="0"/>
                  <a:t>coefficient_B</a:t>
                </a:r>
                <a:r>
                  <a:rPr lang="en-US" dirty="0" smtClean="0"/>
                  <a:t> = 520, hide bit ‘1’ in </a:t>
                </a:r>
                <a:r>
                  <a:rPr lang="en-US" dirty="0" err="1" smtClean="0"/>
                  <a:t>coefficient_A</a:t>
                </a:r>
                <a:r>
                  <a:rPr lang="en-US" dirty="0" smtClean="0"/>
                  <a:t>, hide bit ‘0’ in </a:t>
                </a:r>
                <a:r>
                  <a:rPr lang="en-US" dirty="0" err="1" smtClean="0"/>
                  <a:t>coefficient_B</a:t>
                </a:r>
                <a:endParaRPr lang="en-US" dirty="0"/>
              </a:p>
              <a:p>
                <a:r>
                  <a:rPr lang="en-US" dirty="0" err="1" smtClean="0"/>
                  <a:t>coefficient_A</a:t>
                </a:r>
                <a:r>
                  <a:rPr lang="en-US" dirty="0" smtClean="0"/>
                  <a:t> = 2 ∆ = 200, </a:t>
                </a:r>
                <a:r>
                  <a:rPr lang="en-US" dirty="0" err="1" smtClean="0"/>
                  <a:t>coefficient_B</a:t>
                </a:r>
                <a:r>
                  <a:rPr lang="en-US" dirty="0" smtClean="0"/>
                  <a:t> = 5 ∆ = 500</a:t>
                </a:r>
              </a:p>
              <a:p>
                <a:r>
                  <a:rPr lang="en-US" dirty="0" smtClean="0"/>
                  <a:t>Retrieve =&gt; if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 smtClean="0"/>
                              <m:t>coefficient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 smtClean="0"/>
                              <m:t>∆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is even, retrieve 1 ; else, retrieve 0.</a:t>
                </a:r>
              </a:p>
              <a:p>
                <a:r>
                  <a:rPr lang="en-US" dirty="0" err="1" smtClean="0"/>
                  <a:t>coefficient_A</a:t>
                </a:r>
                <a:r>
                  <a:rPr lang="en-US" dirty="0" smtClean="0"/>
                  <a:t> -&gt; 1, </a:t>
                </a:r>
                <a:r>
                  <a:rPr lang="en-US" dirty="0" err="1" smtClean="0"/>
                  <a:t>coefficient_B</a:t>
                </a:r>
                <a:r>
                  <a:rPr lang="en-US" dirty="0" smtClean="0"/>
                  <a:t> -&gt; 0.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7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2086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The Discrete Fourier Transform (DFT) is commonly described as a transformation of a sequence 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 </a:t>
            </a:r>
            <a:r>
              <a:rPr lang="en-US" dirty="0"/>
              <a:t>of finite </a:t>
            </a:r>
            <a:r>
              <a:rPr lang="en-US" dirty="0" smtClean="0"/>
              <a:t>length n into </a:t>
            </a:r>
            <a:r>
              <a:rPr lang="en-US" dirty="0"/>
              <a:t>another sequence 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.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/>
              <a:t>If x</a:t>
            </a:r>
            <a:r>
              <a:rPr lang="en-US" altLang="zh-TW" baseline="-25000" dirty="0"/>
              <a:t>0</a:t>
            </a:r>
            <a:r>
              <a:rPr lang="en-US" altLang="zh-TW" dirty="0" smtClean="0"/>
              <a:t>, … , x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 are real numbers, as they often are in practical applications, then the DFT obeys the symmetry: 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n</a:t>
            </a:r>
            <a:r>
              <a:rPr lang="en-US" altLang="zh-TW" baseline="-25000" dirty="0" smtClean="0"/>
              <a:t>-k</a:t>
            </a:r>
            <a:r>
              <a:rPr lang="en-US" altLang="zh-TW" dirty="0" smtClean="0"/>
              <a:t> = X</a:t>
            </a:r>
            <a:r>
              <a:rPr lang="en-US" altLang="zh-TW" baseline="-25000" dirty="0" smtClean="0"/>
              <a:t>-k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*,  where X*, denotes complex conjugation.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2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這篇文張著重於將時域的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重新排列，再轉頻域隱藏達倒不易被偵測的目的。而我讀這篇主要目的是看他的</a:t>
            </a:r>
            <a:r>
              <a:rPr lang="en-US" altLang="zh-TW" dirty="0" smtClean="0"/>
              <a:t>DFT</a:t>
            </a:r>
            <a:r>
              <a:rPr lang="zh-TW" altLang="en-US" dirty="0" smtClean="0"/>
              <a:t>如何處理，主要以下兩點：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data</a:t>
            </a:r>
            <a:r>
              <a:rPr lang="zh-TW" altLang="en-US" dirty="0" smtClean="0"/>
              <a:t>經由</a:t>
            </a:r>
            <a:r>
              <a:rPr lang="en-US" altLang="zh-TW" dirty="0" smtClean="0"/>
              <a:t>DFT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IDFT</a:t>
            </a:r>
            <a:r>
              <a:rPr lang="zh-TW" altLang="en-US" dirty="0" smtClean="0"/>
              <a:t>後，所得到的值會與原本不同，這篇文章透過</a:t>
            </a:r>
            <a:r>
              <a:rPr lang="en-US" dirty="0" smtClean="0"/>
              <a:t>quantization</a:t>
            </a:r>
            <a:r>
              <a:rPr lang="zh-TW" altLang="en-US" dirty="0" smtClean="0"/>
              <a:t>解決了此問題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smtClean="0"/>
              <a:t>symmetry</a:t>
            </a:r>
            <a:r>
              <a:rPr lang="zh-TW" altLang="en-US" dirty="0" smtClean="0"/>
              <a:t>來解決</a:t>
            </a:r>
            <a:r>
              <a:rPr lang="en-US" altLang="zh-TW" dirty="0" smtClean="0"/>
              <a:t>IDFT</a:t>
            </a:r>
            <a:r>
              <a:rPr lang="zh-TW" altLang="en-US" dirty="0" smtClean="0"/>
              <a:t>時會出現虛部系數的問題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2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Symmetry </a:t>
            </a:r>
            <a:r>
              <a:rPr lang="en-US" dirty="0" smtClean="0">
                <a:hlinkClick r:id="rId2"/>
              </a:rPr>
              <a:t>properties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Secure blind image </a:t>
            </a:r>
            <a:r>
              <a:rPr lang="en-US" dirty="0" err="1" smtClean="0">
                <a:hlinkClick r:id="rId3"/>
              </a:rPr>
              <a:t>steganographic</a:t>
            </a:r>
            <a:r>
              <a:rPr lang="en-US" dirty="0" smtClean="0">
                <a:hlinkClick r:id="rId3"/>
              </a:rPr>
              <a:t> technique using discrete Fourier transformation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6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359</Words>
  <Application>Microsoft Office PowerPoint</Application>
  <PresentationFormat>寬螢幕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Office 佈景主題</vt:lpstr>
      <vt:lpstr>Secure blind image steganographic technique using discrete fourier transformation</vt:lpstr>
      <vt:lpstr>outline</vt:lpstr>
      <vt:lpstr>method</vt:lpstr>
      <vt:lpstr>DFT quantization </vt:lpstr>
      <vt:lpstr>example</vt:lpstr>
      <vt:lpstr>Symmetry </vt:lpstr>
      <vt:lpstr>conclusion</vt:lpstr>
      <vt:lpstr>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blind image steganographic technique using discrete Fourier transformation</dc:title>
  <dc:creator>dvan</dc:creator>
  <cp:lastModifiedBy>dvan</cp:lastModifiedBy>
  <cp:revision>22</cp:revision>
  <dcterms:created xsi:type="dcterms:W3CDTF">2015-02-25T06:11:17Z</dcterms:created>
  <dcterms:modified xsi:type="dcterms:W3CDTF">2015-02-26T02:35:19Z</dcterms:modified>
</cp:coreProperties>
</file>