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van" initials="d" lastIdx="1" clrIdx="0">
    <p:extLst>
      <p:ext uri="{19B8F6BF-5375-455C-9EA6-DF929625EA0E}">
        <p15:presenceInfo xmlns:p15="http://schemas.microsoft.com/office/powerpoint/2012/main" userId="d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67EB7-59F6-4B3D-8EDB-909CDBF3CADE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CBBA8-34E0-4445-927E-A321786A3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BBA8-34E0-4445-927E-A321786A3D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0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42E0-A8B2-4377-B00D-9F9CD10DF17A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50C3-CDAD-4614-A6A2-3B6DCEA8F0AB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F97F-BAF0-4E58-9D4B-F235BCCAC656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C411-0292-4805-9AC7-C418885ECF60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8C6A-99F6-4955-AB24-1673CD65F8F8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3E3-D7B9-46D2-B0D6-EEF3F1F468A4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5331-3F13-41ED-A828-4B17A6917703}" type="datetime1">
              <a:rPr lang="en-US" smtClean="0"/>
              <a:t>12/4/2014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EE76-DAE2-43BB-8A20-D77A5058FAAD}" type="datetime1">
              <a:rPr lang="en-US" smtClean="0"/>
              <a:t>12/4/2014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FE4-458E-42DC-AB7E-D8F8CC3257B9}" type="datetime1">
              <a:rPr lang="en-US" smtClean="0"/>
              <a:t>12/4/2014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A80C-1AA2-4B53-9D55-D3EDDE4027D4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32A-15F6-4DC2-9868-05A252857F9A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EE29-E078-49E2-B987-BE7C07129ECC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A813-F068-4339-956B-FC45E4C7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Steganography using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Fourier </a:t>
            </a:r>
            <a:r>
              <a:rPr lang="en-US" dirty="0"/>
              <a:t>Transform</a:t>
            </a:r>
            <a:br>
              <a:rPr lang="en-US" dirty="0"/>
            </a:br>
            <a:r>
              <a:rPr lang="en-US" dirty="0"/>
              <a:t>and Zero-Padding Aliasing Properties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Published in : </a:t>
            </a:r>
            <a:r>
              <a:rPr lang="en-US" dirty="0" smtClean="0"/>
              <a:t>Electro/information Technology, 2006 IEEE</a:t>
            </a:r>
          </a:p>
          <a:p>
            <a:r>
              <a:rPr lang="en-US" altLang="zh-TW" smtClean="0"/>
              <a:t>Author </a:t>
            </a:r>
            <a:r>
              <a:rPr lang="en-US" altLang="zh-TW" dirty="0" smtClean="0"/>
              <a:t>:</a:t>
            </a:r>
            <a:r>
              <a:rPr lang="en-US" dirty="0" smtClean="0"/>
              <a:t>McKeon, R.T.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Nyquist</a:t>
            </a:r>
            <a:r>
              <a:rPr lang="en-US" dirty="0"/>
              <a:t>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Reference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rate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55" y="2334682"/>
            <a:ext cx="6745156" cy="343958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39200" y="2810933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s</a:t>
            </a:r>
            <a:r>
              <a:rPr lang="en-US" sz="3600" dirty="0"/>
              <a:t> &gt; 2B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2" y="1690688"/>
            <a:ext cx="3897312" cy="38973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9" y="1690688"/>
            <a:ext cx="3910844" cy="389731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4" y="2769542"/>
            <a:ext cx="5013995" cy="2987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2" y="2466797"/>
            <a:ext cx="5999661" cy="32905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41316" y="1432411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75% is zero</a:t>
            </a:r>
            <a:endParaRPr lang="en-US" sz="36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first </a:t>
                </a:r>
                <a:r>
                  <a:rPr lang="en-US" dirty="0"/>
                  <a:t>row was changed of the DFT to a </a:t>
                </a:r>
                <a:r>
                  <a:rPr lang="en-US" dirty="0" smtClean="0"/>
                  <a:t>single value </a:t>
                </a:r>
                <a:r>
                  <a:rPr lang="en-US" dirty="0"/>
                  <a:t>ranging from I until 100 to examine </a:t>
                </a:r>
                <a:r>
                  <a:rPr lang="en-US" dirty="0" smtClean="0"/>
                  <a:t>the effects </a:t>
                </a:r>
                <a:r>
                  <a:rPr lang="en-US" dirty="0"/>
                  <a:t>of converting the image back using </a:t>
                </a:r>
                <a:r>
                  <a:rPr lang="en-US" dirty="0" smtClean="0"/>
                  <a:t>the inverse DFT, </a:t>
                </a:r>
                <a:r>
                  <a:rPr lang="en-US" dirty="0"/>
                  <a:t>the DFT was again applied, and </a:t>
                </a:r>
                <a:r>
                  <a:rPr lang="en-US" dirty="0" smtClean="0"/>
                  <a:t>those places </a:t>
                </a:r>
                <a:r>
                  <a:rPr lang="en-US" dirty="0"/>
                  <a:t>where the values were changed, </a:t>
                </a:r>
                <a:r>
                  <a:rPr lang="en-US" dirty="0" smtClean="0"/>
                  <a:t>were examined </a:t>
                </a:r>
                <a:r>
                  <a:rPr lang="en-US" dirty="0"/>
                  <a:t>to see how much the values changed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percent error </a:t>
                </a:r>
                <a:r>
                  <a:rPr lang="en-US" dirty="0"/>
                  <a:t>for the difference between the </a:t>
                </a:r>
                <a:r>
                  <a:rPr lang="en-US" dirty="0" err="1" smtClean="0"/>
                  <a:t>resultingdata</a:t>
                </a:r>
                <a:r>
                  <a:rPr lang="en-US" dirty="0" smtClean="0"/>
                  <a:t> </a:t>
                </a:r>
                <a:r>
                  <a:rPr lang="en-US" dirty="0"/>
                  <a:t>was around 5.149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 smtClean="0"/>
                  <a:t> %.</a:t>
                </a:r>
              </a:p>
              <a:p>
                <a:r>
                  <a:rPr lang="en-US" dirty="0" smtClean="0"/>
                  <a:t>All </a:t>
                </a:r>
                <a:r>
                  <a:rPr lang="en-US" dirty="0"/>
                  <a:t>the data could be </a:t>
                </a:r>
                <a:r>
                  <a:rPr lang="en-US" dirty="0" smtClean="0"/>
                  <a:t>recovered within </a:t>
                </a:r>
                <a:r>
                  <a:rPr lang="en-US" dirty="0"/>
                  <a:t>an error percentage of </a:t>
                </a:r>
                <a:r>
                  <a:rPr lang="en-US" dirty="0" smtClean="0"/>
                  <a:t>3.5</a:t>
                </a:r>
                <a:r>
                  <a:rPr lang="en-US" dirty="0"/>
                  <a:t>%</a:t>
                </a:r>
                <a:r>
                  <a:rPr lang="en-US" dirty="0" smtClean="0"/>
                  <a:t> 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結果只給百分比沒有給樣本數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DFT</a:t>
            </a:r>
            <a:r>
              <a:rPr lang="zh-TW" altLang="en-US" dirty="0" smtClean="0"/>
              <a:t>後 </a:t>
            </a:r>
            <a:r>
              <a:rPr lang="en-US" altLang="zh-TW" dirty="0" smtClean="0"/>
              <a:t>75%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，但沒有實際講藏密量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用此方法解決問題，執行</a:t>
            </a:r>
            <a:r>
              <a:rPr lang="en-US" altLang="zh-TW" dirty="0" smtClean="0"/>
              <a:t>PVD</a:t>
            </a:r>
            <a:r>
              <a:rPr lang="zh-TW" altLang="en-US" dirty="0" smtClean="0"/>
              <a:t>藏密量降低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 N 1st, </a:t>
            </a:r>
            <a:r>
              <a:rPr lang="en-US" dirty="0" smtClean="0"/>
              <a:t>‘Certain </a:t>
            </a:r>
            <a:r>
              <a:rPr lang="en-US" dirty="0"/>
              <a:t>topics in </a:t>
            </a:r>
            <a:r>
              <a:rPr lang="en-US" dirty="0" err="1"/>
              <a:t>telegraphtans</a:t>
            </a:r>
            <a:r>
              <a:rPr lang="en-US" dirty="0"/>
              <a:t> </a:t>
            </a:r>
            <a:r>
              <a:rPr lang="en-US" dirty="0" err="1" smtClean="0"/>
              <a:t>smission</a:t>
            </a:r>
            <a:r>
              <a:rPr lang="zh-TW" altLang="en-US" dirty="0" smtClean="0"/>
              <a:t> </a:t>
            </a:r>
            <a:r>
              <a:rPr lang="nl-NL" dirty="0" smtClean="0"/>
              <a:t>theory</a:t>
            </a:r>
            <a:r>
              <a:rPr lang="nl-NL" dirty="0"/>
              <a:t>," Trans. AIEE, Vol. 47, pp. 617-644, Apr. 1928</a:t>
            </a:r>
            <a:r>
              <a:rPr lang="nl-NL" dirty="0" smtClean="0"/>
              <a:t>.</a:t>
            </a:r>
          </a:p>
          <a:p>
            <a:r>
              <a:rPr lang="en-US" dirty="0"/>
              <a:t>Gonzalez, Rafael C. and Woods, Richard E. </a:t>
            </a:r>
            <a:r>
              <a:rPr lang="en-US" dirty="0" smtClean="0"/>
              <a:t>Digital</a:t>
            </a:r>
            <a:r>
              <a:rPr lang="zh-TW" altLang="en-US" dirty="0" smtClean="0"/>
              <a:t> </a:t>
            </a:r>
            <a:r>
              <a:rPr lang="en-US" dirty="0" smtClean="0"/>
              <a:t>Image </a:t>
            </a:r>
            <a:r>
              <a:rPr lang="en-US" dirty="0"/>
              <a:t>Processing, Second Edition. (C 2002, </a:t>
            </a:r>
            <a:r>
              <a:rPr lang="en-US" dirty="0" smtClean="0"/>
              <a:t>Prentice</a:t>
            </a:r>
            <a:r>
              <a:rPr lang="zh-TW" altLang="en-US" dirty="0" smtClean="0"/>
              <a:t> </a:t>
            </a:r>
            <a:r>
              <a:rPr lang="en-US" dirty="0" smtClean="0"/>
              <a:t>Hall </a:t>
            </a:r>
            <a:r>
              <a:rPr lang="en-US" dirty="0"/>
              <a:t>Upper </a:t>
            </a:r>
            <a:r>
              <a:rPr lang="en-US" dirty="0" err="1"/>
              <a:t>Sadde</a:t>
            </a:r>
            <a:r>
              <a:rPr lang="en-US" dirty="0"/>
              <a:t> River, New Jersey. Pages 199-205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813-F068-4339-956B-FC45E4C75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210</Words>
  <Application>Microsoft Office PowerPoint</Application>
  <PresentationFormat>寬螢幕</PresentationFormat>
  <Paragraphs>36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Steganography using the  Fourier Transform and Zero-Padding Aliasing Properties</vt:lpstr>
      <vt:lpstr>outline</vt:lpstr>
      <vt:lpstr>Nyquist rate </vt:lpstr>
      <vt:lpstr>Padding </vt:lpstr>
      <vt:lpstr>DFT</vt:lpstr>
      <vt:lpstr>Result </vt:lpstr>
      <vt:lpstr>conclusion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the  Fourier Transform and Zero-Padding Aliasing Properties</dc:title>
  <dc:creator>dvan</dc:creator>
  <cp:lastModifiedBy>dvan</cp:lastModifiedBy>
  <cp:revision>8</cp:revision>
  <dcterms:created xsi:type="dcterms:W3CDTF">2014-12-03T17:24:00Z</dcterms:created>
  <dcterms:modified xsi:type="dcterms:W3CDTF">2014-12-03T18:58:17Z</dcterms:modified>
</cp:coreProperties>
</file>