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321" r:id="rId2"/>
    <p:sldId id="486" r:id="rId3"/>
    <p:sldId id="512" r:id="rId4"/>
    <p:sldId id="522" r:id="rId5"/>
    <p:sldId id="523" r:id="rId6"/>
    <p:sldId id="525" r:id="rId7"/>
    <p:sldId id="526" r:id="rId8"/>
    <p:sldId id="514" r:id="rId9"/>
    <p:sldId id="312" r:id="rId10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22"/>
            <p14:sldId id="523"/>
            <p14:sldId id="525"/>
            <p14:sldId id="526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7" d="100"/>
          <a:sy n="37" d="100"/>
        </p:scale>
        <p:origin x="-930" y="-96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4694" y="1558505"/>
            <a:ext cx="16605000" cy="4693374"/>
            <a:chOff x="5993305" y="2497629"/>
            <a:chExt cx="15429501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5993305" y="2497629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数据库框架设计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GreenDao</a:t>
            </a:r>
            <a:r>
              <a:rPr lang="zh-CN" altLang="en-US" sz="4400" dirty="0">
                <a:solidFill>
                  <a:srgbClr val="FF0000"/>
                </a:solidFill>
              </a:rPr>
              <a:t>核心架构分析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 2</a:t>
            </a:r>
            <a:r>
              <a:rPr lang="zh-CN" altLang="en-US" sz="4400" dirty="0">
                <a:solidFill>
                  <a:srgbClr val="FF0000"/>
                </a:solidFill>
              </a:rPr>
              <a:t>、华为核心技术</a:t>
            </a:r>
            <a:r>
              <a:rPr lang="en-US" altLang="zh-CN" sz="4400" dirty="0">
                <a:solidFill>
                  <a:srgbClr val="FF0000"/>
                </a:solidFill>
              </a:rPr>
              <a:t>-</a:t>
            </a:r>
            <a:r>
              <a:rPr lang="zh-CN" altLang="en-US" sz="4400" dirty="0">
                <a:solidFill>
                  <a:srgbClr val="FF0000"/>
                </a:solidFill>
              </a:rPr>
              <a:t>面向对象式手写数据库架构</a:t>
            </a:r>
            <a:r>
              <a:rPr lang="zh-CN" altLang="en-US" sz="4400" dirty="0" smtClean="0">
                <a:solidFill>
                  <a:srgbClr val="FF0000"/>
                </a:solidFill>
              </a:rPr>
              <a:t>设计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（</a:t>
            </a:r>
            <a:r>
              <a:rPr lang="zh-CN" altLang="en-US" sz="4400" dirty="0">
                <a:solidFill>
                  <a:srgbClr val="FF0000"/>
                </a:solidFill>
              </a:rPr>
              <a:t>增删改查，自动建表设计）</a:t>
            </a: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ORM</a:t>
            </a:r>
            <a:r>
              <a:rPr lang="zh-CN" altLang="en-US" b="1" dirty="0"/>
              <a:t>框架介绍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836" y="5358113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693" y="3492229"/>
            <a:ext cx="19124999" cy="780294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94" y="1895123"/>
            <a:ext cx="22050000" cy="1016505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关系映射（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Object Relational Mapping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）是通过使用描述对象和数据库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的元数据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程序中的对象自动持久化到关系数据库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	java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中的类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-----------------》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表</a:t>
            </a:r>
            <a:endParaRPr lang="en-US" altLang="zh-CN" sz="4000" dirty="0" smtClean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</a:t>
            </a:r>
            <a:endParaRPr lang="en-US" altLang="zh-CN" sz="4000" dirty="0" smtClean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java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里面的类属性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---------------》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字段</a:t>
            </a:r>
            <a:endParaRPr lang="en-US" altLang="zh-CN" sz="4000" dirty="0" smtClean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	java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里面的</a:t>
            </a:r>
            <a:r>
              <a:rPr lang="zh-CN" altLang="en-US" sz="4000" dirty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类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属性的值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-----------------》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数据库表里面的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1</a:t>
            </a:r>
            <a:r>
              <a:rPr lang="zh-CN" altLang="en-US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条数据</a:t>
            </a:r>
            <a:endParaRPr lang="zh-CN" altLang="en-US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GreenDao</a:t>
            </a:r>
            <a:r>
              <a:rPr lang="en-US" altLang="zh-CN" b="1" dirty="0" smtClean="0"/>
              <a:t> 3.2.2 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836" y="5358113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693" y="3492229"/>
            <a:ext cx="19124999" cy="780294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94" y="1895123"/>
            <a:ext cx="22050000" cy="1016505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000" dirty="0" err="1" smtClean="0"/>
              <a:t>GreenDao</a:t>
            </a:r>
            <a:r>
              <a:rPr lang="en-US" altLang="zh-CN" sz="4000" dirty="0" smtClean="0"/>
              <a:t>  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一个对象关系映射（</a:t>
            </a:r>
            <a:r>
              <a:rPr lang="en-US" altLang="zh-CN" sz="4000" dirty="0"/>
              <a:t>ORM</a:t>
            </a:r>
            <a:r>
              <a:rPr lang="zh-CN" altLang="en-US" sz="4000" dirty="0"/>
              <a:t>）的框架，能够提供一个接口通过操作对象的方式去</a:t>
            </a:r>
            <a:r>
              <a:rPr lang="zh-CN" altLang="en-US" sz="4000" dirty="0" smtClean="0"/>
              <a:t>操作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关系型</a:t>
            </a:r>
            <a:r>
              <a:rPr lang="zh-CN" altLang="en-US" sz="4000" dirty="0"/>
              <a:t>数据库，它能够让你操作数据库时更简单、更方便。如下图所示：</a:t>
            </a:r>
            <a:endParaRPr lang="en-US" altLang="zh-CN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	</a:t>
            </a:r>
            <a:endParaRPr lang="zh-CN" altLang="en-US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94" y="4233869"/>
            <a:ext cx="12870000" cy="747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GreenDao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使用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836" y="5358113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693" y="3492229"/>
            <a:ext cx="19124999" cy="780294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94" y="1895123"/>
            <a:ext cx="22050000" cy="1016505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简单使用请见文档。</a:t>
            </a: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	</a:t>
            </a:r>
            <a:endParaRPr lang="zh-CN" altLang="en-US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12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GreenDao</a:t>
            </a:r>
            <a:r>
              <a:rPr lang="en-US" altLang="zh-CN" b="1" dirty="0" smtClean="0"/>
              <a:t> </a:t>
            </a:r>
            <a:r>
              <a:rPr lang="zh-CN" altLang="en-US" b="1" dirty="0"/>
              <a:t>流程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836" y="5358113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693" y="3492229"/>
            <a:ext cx="19124999" cy="780294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94" y="1895123"/>
            <a:ext cx="22050000" cy="1016505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1577BA"/>
                </a:solidFill>
                <a:latin typeface="微软雅黑" pitchFamily="34" charset="-122"/>
                <a:ea typeface="微软雅黑" pitchFamily="34" charset="-122"/>
                <a:cs typeface="Source Han Sans CN Normal" charset="-122"/>
              </a:rPr>
              <a:t>		</a:t>
            </a:r>
            <a:endParaRPr lang="zh-CN" altLang="en-US" sz="4000" dirty="0">
              <a:solidFill>
                <a:srgbClr val="1577BA"/>
              </a:solidFill>
              <a:latin typeface="微软雅黑" pitchFamily="34" charset="-122"/>
              <a:ea typeface="微软雅黑" pitchFamily="34" charset="-122"/>
              <a:cs typeface="Source Han Sans CN Normal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94" y="2014201"/>
            <a:ext cx="10755000" cy="940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3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4694" y="1558505"/>
            <a:ext cx="17685000" cy="4693374"/>
            <a:chOff x="4989760" y="2497629"/>
            <a:chExt cx="16433046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4989760" y="2497629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数据库框架设计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194694" y="4851495"/>
            <a:ext cx="1935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腾</a:t>
            </a:r>
            <a:r>
              <a:rPr lang="zh-CN" altLang="en-US" sz="4400" dirty="0">
                <a:solidFill>
                  <a:srgbClr val="FF0000"/>
                </a:solidFill>
              </a:rPr>
              <a:t>讯手机</a:t>
            </a:r>
            <a:r>
              <a:rPr lang="en-US" altLang="zh-CN" sz="4400" dirty="0">
                <a:solidFill>
                  <a:srgbClr val="FF0000"/>
                </a:solidFill>
              </a:rPr>
              <a:t>QQ</a:t>
            </a:r>
            <a:r>
              <a:rPr lang="zh-CN" altLang="en-US" sz="4400" dirty="0">
                <a:solidFill>
                  <a:srgbClr val="FF0000"/>
                </a:solidFill>
              </a:rPr>
              <a:t>之实现数据库分库（多用户，多角色，多权限数据库架构设计）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22147</TotalTime>
  <Words>191</Words>
  <Application>Microsoft Office PowerPoint</Application>
  <PresentationFormat>自定义</PresentationFormat>
  <Paragraphs>67</Paragraphs>
  <Slides>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 讲师介绍</vt:lpstr>
      <vt:lpstr>PowerPoint 演示文稿</vt:lpstr>
      <vt:lpstr>ORM框架介绍</vt:lpstr>
      <vt:lpstr>GreenDao 3.2.2 介绍</vt:lpstr>
      <vt:lpstr>GreenDao 使用</vt:lpstr>
      <vt:lpstr>GreenDao 流程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1963</cp:revision>
  <dcterms:created xsi:type="dcterms:W3CDTF">2014-06-24T08:28:00Z</dcterms:created>
  <dcterms:modified xsi:type="dcterms:W3CDTF">2019-07-15T15:10:37Z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