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9"/>
  </p:notesMasterIdLst>
  <p:handoutMasterIdLst>
    <p:handoutMasterId r:id="rId10"/>
  </p:handoutMasterIdLst>
  <p:sldIdLst>
    <p:sldId id="321" r:id="rId2"/>
    <p:sldId id="486" r:id="rId3"/>
    <p:sldId id="488" r:id="rId4"/>
    <p:sldId id="510" r:id="rId5"/>
    <p:sldId id="511" r:id="rId6"/>
    <p:sldId id="509" r:id="rId7"/>
    <p:sldId id="312" r:id="rId8"/>
  </p:sldIdLst>
  <p:sldSz cx="23039388" cy="1296035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8CA6741-D517-47A3-B4C6-5CB7F7DC5A2E}">
          <p14:sldIdLst>
            <p14:sldId id="321"/>
            <p14:sldId id="486"/>
            <p14:sldId id="488"/>
            <p14:sldId id="510"/>
            <p14:sldId id="511"/>
            <p14:sldId id="509"/>
            <p14:sldId id="312"/>
          </p14:sldIdLst>
        </p14:section>
      </p14:sectionLst>
    </p:ex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>
        <p15:guide id="1" orient="horz" pos="2693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77BA"/>
    <a:srgbClr val="4D4D4D"/>
    <a:srgbClr val="7F8FA9"/>
    <a:srgbClr val="87A896"/>
    <a:srgbClr val="000000"/>
    <a:srgbClr val="297FD5"/>
    <a:srgbClr val="2B5259"/>
    <a:srgbClr val="090A3C"/>
    <a:srgbClr val="6F7378"/>
    <a:srgbClr val="0F1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B9631B5-78F2-41C9-869B-9F39066F8104}" styleName="中度样式 3 - 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52" autoAdjust="0"/>
    <p:restoredTop sz="95896" autoAdjust="0"/>
  </p:normalViewPr>
  <p:slideViewPr>
    <p:cSldViewPr>
      <p:cViewPr varScale="1">
        <p:scale>
          <a:sx n="35" d="100"/>
          <a:sy n="35" d="100"/>
        </p:scale>
        <p:origin x="-714" y="-102"/>
      </p:cViewPr>
      <p:guideLst>
        <p:guide orient="horz" pos="4082"/>
        <p:guide pos="725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-802"/>
    </p:cViewPr>
  </p:sorterViewPr>
  <p:notesViewPr>
    <p:cSldViewPr>
      <p:cViewPr varScale="1">
        <p:scale>
          <a:sx n="87" d="100"/>
          <a:sy n="87" d="100"/>
        </p:scale>
        <p:origin x="3840" y="72"/>
      </p:cViewPr>
      <p:guideLst>
        <p:guide orient="horz" pos="2693"/>
        <p:guide pos="2160"/>
      </p:guideLst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99DAC0-913F-4CFB-852F-43CCF0357516}" type="datetimeFigureOut">
              <a:rPr lang="zh-CN" altLang="en-US" smtClean="0"/>
              <a:t>2019/6/28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891DBA-2A2E-4F32-BB14-713FAEE65A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611561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5B019A-55AE-4BF7-B4D3-0D825A3F122A}" type="datetimeFigureOut">
              <a:rPr lang="zh-CN" altLang="en-US" smtClean="0"/>
              <a:t>2019/6/28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846743-8D4B-4DFC-A9C0-210E1C1A60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888087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/>
              <a:t>1</a:t>
            </a:r>
            <a:r>
              <a:rPr lang="zh-CN" altLang="en-US"/>
              <a:t>、 开场白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4512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/>
              <a:t>3</a:t>
            </a:r>
            <a:r>
              <a:rPr lang="zh-CN" altLang="en-US"/>
              <a:t>、课题塑造</a:t>
            </a:r>
          </a:p>
        </p:txBody>
      </p:sp>
    </p:spTree>
    <p:extLst>
      <p:ext uri="{BB962C8B-B14F-4D97-AF65-F5344CB8AC3E}">
        <p14:creationId xmlns:p14="http://schemas.microsoft.com/office/powerpoint/2010/main" val="25351029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49282E3-8B8D-4B1F-84B1-46FA92F431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79924" y="2121058"/>
            <a:ext cx="17279541" cy="4512122"/>
          </a:xfrm>
        </p:spPr>
        <p:txBody>
          <a:bodyPr anchor="b"/>
          <a:lstStyle>
            <a:lvl1pPr algn="ctr">
              <a:defRPr sz="11338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8D8608C2-ED2A-4C6A-AB89-F46CC8C997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9924" y="6807185"/>
            <a:ext cx="17279541" cy="3129084"/>
          </a:xfrm>
        </p:spPr>
        <p:txBody>
          <a:bodyPr/>
          <a:lstStyle>
            <a:lvl1pPr marL="0" indent="0" algn="ctr">
              <a:buNone/>
              <a:defRPr sz="4535"/>
            </a:lvl1pPr>
            <a:lvl2pPr marL="863971" indent="0" algn="ctr">
              <a:buNone/>
              <a:defRPr sz="3779"/>
            </a:lvl2pPr>
            <a:lvl3pPr marL="1727942" indent="0" algn="ctr">
              <a:buNone/>
              <a:defRPr sz="3401"/>
            </a:lvl3pPr>
            <a:lvl4pPr marL="2591913" indent="0" algn="ctr">
              <a:buNone/>
              <a:defRPr sz="3024"/>
            </a:lvl4pPr>
            <a:lvl5pPr marL="3455883" indent="0" algn="ctr">
              <a:buNone/>
              <a:defRPr sz="3024"/>
            </a:lvl5pPr>
            <a:lvl6pPr marL="4319854" indent="0" algn="ctr">
              <a:buNone/>
              <a:defRPr sz="3024"/>
            </a:lvl6pPr>
            <a:lvl7pPr marL="5183825" indent="0" algn="ctr">
              <a:buNone/>
              <a:defRPr sz="3024"/>
            </a:lvl7pPr>
            <a:lvl8pPr marL="6047796" indent="0" algn="ctr">
              <a:buNone/>
              <a:defRPr sz="3024"/>
            </a:lvl8pPr>
            <a:lvl9pPr marL="6911767" indent="0" algn="ctr">
              <a:buNone/>
              <a:defRPr sz="3024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591B1BE7-D128-4C61-B201-3867EF753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23376C00-A104-44DC-9EB5-3DCD8170C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0EFECE43-707A-439E-A27B-426A9A608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767552"/>
      </p:ext>
    </p:extLst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826C720-706C-4EBD-A492-E3A7844D9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8C86093E-9668-4FF4-8E5F-172B604EF2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99CA1FC3-9C94-4F50-A644-E0FFD7AF6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7F256C60-BD93-4EBE-A077-8B1204013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144FF5A8-525D-428B-9A46-34F5DA935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693782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xmlns="" id="{5C3DA0C8-80A6-408C-9302-8C70D7B1C0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6487562" y="690018"/>
            <a:ext cx="4967868" cy="1098329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02EDC558-6C06-4A6E-A7A9-955BE0470F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3958" y="690018"/>
            <a:ext cx="14615612" cy="1098329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D6D4AB11-9001-493C-AE64-B98D46ED2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E4E83C42-6CAC-4E87-B5F3-3EB403F7B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890B83C1-2E73-4B31-9F61-4616310B1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425917"/>
      </p:ext>
    </p:extLst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空白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xmlns="" id="{9BA6A0B2-7212-4940-B20B-F4D59FD12162}"/>
              </a:ext>
            </a:extLst>
          </p:cNvPr>
          <p:cNvGrpSpPr/>
          <p:nvPr userDrawn="1"/>
        </p:nvGrpSpPr>
        <p:grpSpPr>
          <a:xfrm>
            <a:off x="12914694" y="12240175"/>
            <a:ext cx="9904228" cy="536509"/>
            <a:chOff x="14309694" y="12240174"/>
            <a:chExt cx="8072954" cy="536509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xmlns="" id="{C1BD0C29-A1CB-432B-BD72-BD1C560C6B22}"/>
                </a:ext>
              </a:extLst>
            </p:cNvPr>
            <p:cNvSpPr txBox="1"/>
            <p:nvPr userDrawn="1"/>
          </p:nvSpPr>
          <p:spPr>
            <a:xfrm>
              <a:off x="16443027" y="12240175"/>
              <a:ext cx="29004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>
                  <a:solidFill>
                    <a:srgbClr val="090A3C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| Android</a:t>
              </a:r>
              <a:r>
                <a:rPr lang="zh-CN" altLang="en-US" sz="2400" dirty="0">
                  <a:solidFill>
                    <a:srgbClr val="090A3C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架构师课程</a:t>
              </a:r>
              <a:endParaRPr lang="en-US" sz="2400" dirty="0">
                <a:solidFill>
                  <a:srgbClr val="090A3C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pic>
          <p:nvPicPr>
            <p:cNvPr id="7" name="图片 6">
              <a:extLst>
                <a:ext uri="{FF2B5EF4-FFF2-40B4-BE49-F238E27FC236}">
                  <a16:creationId xmlns:a16="http://schemas.microsoft.com/office/drawing/2014/main" xmlns="" id="{08506297-B5F3-4193-BBEB-34FD103E4C0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309694" y="12243350"/>
              <a:ext cx="2133333" cy="533333"/>
            </a:xfrm>
            <a:prstGeom prst="rect">
              <a:avLst/>
            </a:prstGeom>
          </p:spPr>
        </p:pic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xmlns="" id="{6D6207AF-A809-4295-A764-24C07BA8826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617521" y="12241039"/>
              <a:ext cx="1843200" cy="460800"/>
            </a:xfrm>
            <a:prstGeom prst="rect">
              <a:avLst/>
            </a:prstGeom>
          </p:spPr>
        </p:pic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xmlns="" id="{AA59E0D3-D086-4C73-A629-108E4B253682}"/>
                </a:ext>
              </a:extLst>
            </p:cNvPr>
            <p:cNvSpPr txBox="1"/>
            <p:nvPr userDrawn="1"/>
          </p:nvSpPr>
          <p:spPr>
            <a:xfrm>
              <a:off x="18944694" y="12240174"/>
              <a:ext cx="34379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>
                  <a:solidFill>
                    <a:srgbClr val="090A3C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| </a:t>
              </a:r>
              <a:r>
                <a:rPr lang="zh-CN" altLang="en-US" sz="2400" b="1" dirty="0">
                  <a:solidFill>
                    <a:srgbClr val="090A3C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官方客服</a:t>
              </a:r>
              <a:r>
                <a:rPr lang="en-US" altLang="zh-CN" sz="2400" b="1" dirty="0">
                  <a:solidFill>
                    <a:srgbClr val="090A3C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QQ</a:t>
              </a:r>
              <a:r>
                <a:rPr lang="zh-CN" altLang="en-US" sz="2400" b="1" dirty="0">
                  <a:solidFill>
                    <a:srgbClr val="090A3C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：</a:t>
              </a:r>
              <a:r>
                <a:rPr lang="en-US" altLang="zh-CN" sz="2400" b="1" dirty="0">
                  <a:solidFill>
                    <a:srgbClr val="090A3C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 708875071</a:t>
              </a:r>
              <a:endParaRPr lang="en-US" sz="2400" dirty="0">
                <a:solidFill>
                  <a:srgbClr val="090A3C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05104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正文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3"/>
          </a:p>
        </p:txBody>
      </p:sp>
      <p:sp>
        <p:nvSpPr>
          <p:cNvPr id="2" name="矩形 1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3"/>
          </a:p>
        </p:txBody>
      </p:sp>
      <p:sp>
        <p:nvSpPr>
          <p:cNvPr id="11" name="标题占位符 1">
            <a:extLst>
              <a:ext uri="{FF2B5EF4-FFF2-40B4-BE49-F238E27FC236}">
                <a16:creationId xmlns:a16="http://schemas.microsoft.com/office/drawing/2014/main" xmlns="" id="{EA6C54D6-C8C8-4305-995F-2B10D81B9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600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xmlns="" id="{254BFB98-6F16-4CDF-94E8-7100808EE336}"/>
              </a:ext>
            </a:extLst>
          </p:cNvPr>
          <p:cNvGrpSpPr/>
          <p:nvPr userDrawn="1"/>
        </p:nvGrpSpPr>
        <p:grpSpPr>
          <a:xfrm>
            <a:off x="12914694" y="12240175"/>
            <a:ext cx="9904228" cy="536509"/>
            <a:chOff x="14309694" y="12240174"/>
            <a:chExt cx="8072954" cy="536509"/>
          </a:xfrm>
        </p:grpSpPr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xmlns="" id="{1AED8D33-1B9A-448F-A153-4901393B76A2}"/>
                </a:ext>
              </a:extLst>
            </p:cNvPr>
            <p:cNvSpPr txBox="1"/>
            <p:nvPr userDrawn="1"/>
          </p:nvSpPr>
          <p:spPr>
            <a:xfrm>
              <a:off x="16443027" y="12240175"/>
              <a:ext cx="29004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>
                  <a:solidFill>
                    <a:srgbClr val="090A3C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| Android</a:t>
              </a:r>
              <a:r>
                <a:rPr lang="zh-CN" altLang="en-US" sz="2400" dirty="0">
                  <a:solidFill>
                    <a:srgbClr val="090A3C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架构师课程</a:t>
              </a:r>
              <a:endParaRPr lang="en-US" sz="2400" dirty="0">
                <a:solidFill>
                  <a:srgbClr val="090A3C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xmlns="" id="{1A881508-F3EC-4989-98CF-A1975DB5D00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309694" y="12243350"/>
              <a:ext cx="2133333" cy="533333"/>
            </a:xfrm>
            <a:prstGeom prst="rect">
              <a:avLst/>
            </a:prstGeom>
          </p:spPr>
        </p:pic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xmlns="" id="{9562E72A-0F76-411F-BEDD-F93D0DEDF82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617521" y="12241039"/>
              <a:ext cx="1843200" cy="460800"/>
            </a:xfrm>
            <a:prstGeom prst="rect">
              <a:avLst/>
            </a:prstGeom>
          </p:spPr>
        </p:pic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xmlns="" id="{8B477891-04CD-4A40-ACDF-2A4F3D8BCAA3}"/>
                </a:ext>
              </a:extLst>
            </p:cNvPr>
            <p:cNvSpPr txBox="1"/>
            <p:nvPr userDrawn="1"/>
          </p:nvSpPr>
          <p:spPr>
            <a:xfrm>
              <a:off x="18944694" y="12240174"/>
              <a:ext cx="34379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>
                  <a:solidFill>
                    <a:srgbClr val="090A3C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| </a:t>
              </a:r>
              <a:r>
                <a:rPr lang="zh-CN" altLang="en-US" sz="2400" b="1" dirty="0">
                  <a:solidFill>
                    <a:srgbClr val="090A3C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官方客服</a:t>
              </a:r>
              <a:r>
                <a:rPr lang="en-US" altLang="zh-CN" sz="2400" b="1" dirty="0">
                  <a:solidFill>
                    <a:srgbClr val="090A3C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QQ</a:t>
              </a:r>
              <a:r>
                <a:rPr lang="zh-CN" altLang="en-US" sz="2400" b="1" dirty="0">
                  <a:solidFill>
                    <a:srgbClr val="090A3C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：</a:t>
              </a:r>
              <a:r>
                <a:rPr lang="en-US" altLang="zh-CN" sz="2400" b="1" dirty="0">
                  <a:solidFill>
                    <a:srgbClr val="090A3C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 708875071</a:t>
              </a:r>
              <a:endParaRPr lang="en-US" sz="2400" dirty="0">
                <a:solidFill>
                  <a:srgbClr val="090A3C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63393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B5593B8-22E2-46F9-91A6-F313B2034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B5554BED-F445-4F0E-9891-BC3CE9C04D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0AA24DFD-E769-4DCE-BA8F-B26DA0982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B15AD33A-AD5E-4623-B0D2-824106B43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04B2FBED-DC87-44FE-B2C7-60CFDB3E5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705722"/>
      </p:ext>
    </p:extLst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6ACD073-5CB6-421F-90FF-73B57945A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1958" y="3231089"/>
            <a:ext cx="19871472" cy="5391145"/>
          </a:xfrm>
        </p:spPr>
        <p:txBody>
          <a:bodyPr anchor="b"/>
          <a:lstStyle>
            <a:lvl1pPr>
              <a:defRPr sz="11338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2266875B-E1A3-4C2A-BE3C-AADFC7AD74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71958" y="8673236"/>
            <a:ext cx="19871472" cy="2835076"/>
          </a:xfrm>
        </p:spPr>
        <p:txBody>
          <a:bodyPr/>
          <a:lstStyle>
            <a:lvl1pPr marL="0" indent="0">
              <a:buNone/>
              <a:defRPr sz="4535">
                <a:solidFill>
                  <a:schemeClr val="tx1">
                    <a:tint val="75000"/>
                  </a:schemeClr>
                </a:solidFill>
              </a:defRPr>
            </a:lvl1pPr>
            <a:lvl2pPr marL="863971" indent="0">
              <a:buNone/>
              <a:defRPr sz="3779">
                <a:solidFill>
                  <a:schemeClr val="tx1">
                    <a:tint val="75000"/>
                  </a:schemeClr>
                </a:solidFill>
              </a:defRPr>
            </a:lvl2pPr>
            <a:lvl3pPr marL="1727942" indent="0">
              <a:buNone/>
              <a:defRPr sz="3401">
                <a:solidFill>
                  <a:schemeClr val="tx1">
                    <a:tint val="75000"/>
                  </a:schemeClr>
                </a:solidFill>
              </a:defRPr>
            </a:lvl3pPr>
            <a:lvl4pPr marL="2591913" indent="0">
              <a:buNone/>
              <a:defRPr sz="3024">
                <a:solidFill>
                  <a:schemeClr val="tx1">
                    <a:tint val="75000"/>
                  </a:schemeClr>
                </a:solidFill>
              </a:defRPr>
            </a:lvl4pPr>
            <a:lvl5pPr marL="3455883" indent="0">
              <a:buNone/>
              <a:defRPr sz="3024">
                <a:solidFill>
                  <a:schemeClr val="tx1">
                    <a:tint val="75000"/>
                  </a:schemeClr>
                </a:solidFill>
              </a:defRPr>
            </a:lvl5pPr>
            <a:lvl6pPr marL="4319854" indent="0">
              <a:buNone/>
              <a:defRPr sz="3024">
                <a:solidFill>
                  <a:schemeClr val="tx1">
                    <a:tint val="75000"/>
                  </a:schemeClr>
                </a:solidFill>
              </a:defRPr>
            </a:lvl6pPr>
            <a:lvl7pPr marL="5183825" indent="0">
              <a:buNone/>
              <a:defRPr sz="3024">
                <a:solidFill>
                  <a:schemeClr val="tx1">
                    <a:tint val="75000"/>
                  </a:schemeClr>
                </a:solidFill>
              </a:defRPr>
            </a:lvl7pPr>
            <a:lvl8pPr marL="6047796" indent="0">
              <a:buNone/>
              <a:defRPr sz="3024">
                <a:solidFill>
                  <a:schemeClr val="tx1">
                    <a:tint val="75000"/>
                  </a:schemeClr>
                </a:solidFill>
              </a:defRPr>
            </a:lvl8pPr>
            <a:lvl9pPr marL="6911767" indent="0">
              <a:buNone/>
              <a:defRPr sz="302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00DDD003-20AD-47C5-B54D-1C682F1F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E64A3E55-3CD2-42CD-A501-15AC6AA37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10722275-D3FC-4596-9770-D08573D68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570436"/>
      </p:ext>
    </p:extLst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1698859-49B0-4B7F-869E-032F79FBA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D577CB95-0C20-4B37-9414-CFB3785954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83958" y="3450093"/>
            <a:ext cx="9791740" cy="822322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68682EB9-268D-4B57-BD9A-3D61C88ECE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663690" y="3450093"/>
            <a:ext cx="9791740" cy="822322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1ACC0AAD-2071-4B38-AA7D-1FBE7E149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0E74A773-31D7-4D75-A372-1C064CD94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84CBEE25-D204-4471-9438-961B0B57C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571392"/>
      </p:ext>
    </p:extLst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AEE5502C-3B0C-4B02-A414-81DF1905A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6959" y="690019"/>
            <a:ext cx="19871472" cy="250506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BDF04704-7C32-4246-AC18-8CDD9BF6DF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6960" y="3177087"/>
            <a:ext cx="9746740" cy="1557041"/>
          </a:xfrm>
        </p:spPr>
        <p:txBody>
          <a:bodyPr anchor="b"/>
          <a:lstStyle>
            <a:lvl1pPr marL="0" indent="0">
              <a:buNone/>
              <a:defRPr sz="4535" b="1"/>
            </a:lvl1pPr>
            <a:lvl2pPr marL="863971" indent="0">
              <a:buNone/>
              <a:defRPr sz="3779" b="1"/>
            </a:lvl2pPr>
            <a:lvl3pPr marL="1727942" indent="0">
              <a:buNone/>
              <a:defRPr sz="3401" b="1"/>
            </a:lvl3pPr>
            <a:lvl4pPr marL="2591913" indent="0">
              <a:buNone/>
              <a:defRPr sz="3024" b="1"/>
            </a:lvl4pPr>
            <a:lvl5pPr marL="3455883" indent="0">
              <a:buNone/>
              <a:defRPr sz="3024" b="1"/>
            </a:lvl5pPr>
            <a:lvl6pPr marL="4319854" indent="0">
              <a:buNone/>
              <a:defRPr sz="3024" b="1"/>
            </a:lvl6pPr>
            <a:lvl7pPr marL="5183825" indent="0">
              <a:buNone/>
              <a:defRPr sz="3024" b="1"/>
            </a:lvl7pPr>
            <a:lvl8pPr marL="6047796" indent="0">
              <a:buNone/>
              <a:defRPr sz="3024" b="1"/>
            </a:lvl8pPr>
            <a:lvl9pPr marL="6911767" indent="0">
              <a:buNone/>
              <a:defRPr sz="3024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E1BB3DEA-BFC9-4231-BFBE-80499F2466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86960" y="4734128"/>
            <a:ext cx="9746740" cy="696318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C4E6BD28-5582-43AE-AB67-34F9DFDF88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1663690" y="3177087"/>
            <a:ext cx="9794741" cy="1557041"/>
          </a:xfrm>
        </p:spPr>
        <p:txBody>
          <a:bodyPr anchor="b"/>
          <a:lstStyle>
            <a:lvl1pPr marL="0" indent="0">
              <a:buNone/>
              <a:defRPr sz="4535" b="1"/>
            </a:lvl1pPr>
            <a:lvl2pPr marL="863971" indent="0">
              <a:buNone/>
              <a:defRPr sz="3779" b="1"/>
            </a:lvl2pPr>
            <a:lvl3pPr marL="1727942" indent="0">
              <a:buNone/>
              <a:defRPr sz="3401" b="1"/>
            </a:lvl3pPr>
            <a:lvl4pPr marL="2591913" indent="0">
              <a:buNone/>
              <a:defRPr sz="3024" b="1"/>
            </a:lvl4pPr>
            <a:lvl5pPr marL="3455883" indent="0">
              <a:buNone/>
              <a:defRPr sz="3024" b="1"/>
            </a:lvl5pPr>
            <a:lvl6pPr marL="4319854" indent="0">
              <a:buNone/>
              <a:defRPr sz="3024" b="1"/>
            </a:lvl6pPr>
            <a:lvl7pPr marL="5183825" indent="0">
              <a:buNone/>
              <a:defRPr sz="3024" b="1"/>
            </a:lvl7pPr>
            <a:lvl8pPr marL="6047796" indent="0">
              <a:buNone/>
              <a:defRPr sz="3024" b="1"/>
            </a:lvl8pPr>
            <a:lvl9pPr marL="6911767" indent="0">
              <a:buNone/>
              <a:defRPr sz="3024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2B281AAB-BCF6-4291-8D7E-269AFF698E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1663690" y="4734128"/>
            <a:ext cx="9794741" cy="696318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xmlns="" id="{EFC1F4C6-ACD2-431A-BEA9-029F7D547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xmlns="" id="{C5CC6F6B-08B8-4D46-B033-7C43DF4D4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xmlns="" id="{3B5ED0D3-8140-474A-947D-5BC47A342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527947"/>
      </p:ext>
    </p:extLst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3E74FC1-9D17-4335-8A63-F3D799BF5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8ED7DFC0-A498-48BE-9043-E9B9DB5CA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7DCAC06C-48CB-4A7B-9023-AB77F499C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168FCC90-490C-4729-8D6A-72FE62CD3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440B7B46-19A4-418B-868F-CF0AE3E3B52D}"/>
              </a:ext>
            </a:extLst>
          </p:cNvPr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3"/>
          </a:p>
        </p:txBody>
      </p:sp>
    </p:spTree>
    <p:extLst>
      <p:ext uri="{BB962C8B-B14F-4D97-AF65-F5344CB8AC3E}">
        <p14:creationId xmlns:p14="http://schemas.microsoft.com/office/powerpoint/2010/main" val="3235285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xmlns="" id="{CCCE6601-4BCE-4FD4-96B8-F48FD1753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="" id="{CB55EDDF-5AC2-43CC-B9FE-7C3027548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D9B0BA2A-93D5-4242-BABF-F51590BE0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848140"/>
      </p:ext>
    </p:extLst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4BDD72A-7666-49A9-A019-DCEECA876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6960" y="864023"/>
            <a:ext cx="7430802" cy="3024082"/>
          </a:xfrm>
        </p:spPr>
        <p:txBody>
          <a:bodyPr anchor="b"/>
          <a:lstStyle>
            <a:lvl1pPr>
              <a:defRPr sz="6047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949F0111-5005-41FE-977E-174BF4C9B9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94741" y="1866051"/>
            <a:ext cx="11663690" cy="9210249"/>
          </a:xfrm>
        </p:spPr>
        <p:txBody>
          <a:bodyPr/>
          <a:lstStyle>
            <a:lvl1pPr>
              <a:defRPr sz="6047"/>
            </a:lvl1pPr>
            <a:lvl2pPr>
              <a:defRPr sz="5291"/>
            </a:lvl2pPr>
            <a:lvl3pPr>
              <a:defRPr sz="4535"/>
            </a:lvl3pPr>
            <a:lvl4pPr>
              <a:defRPr sz="3779"/>
            </a:lvl4pPr>
            <a:lvl5pPr>
              <a:defRPr sz="3779"/>
            </a:lvl5pPr>
            <a:lvl6pPr>
              <a:defRPr sz="3779"/>
            </a:lvl6pPr>
            <a:lvl7pPr>
              <a:defRPr sz="3779"/>
            </a:lvl7pPr>
            <a:lvl8pPr>
              <a:defRPr sz="3779"/>
            </a:lvl8pPr>
            <a:lvl9pPr>
              <a:defRPr sz="3779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1D415857-2CA1-4655-8977-C2302B7DAF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6960" y="3888105"/>
            <a:ext cx="7430802" cy="7203195"/>
          </a:xfrm>
        </p:spPr>
        <p:txBody>
          <a:bodyPr/>
          <a:lstStyle>
            <a:lvl1pPr marL="0" indent="0">
              <a:buNone/>
              <a:defRPr sz="3024"/>
            </a:lvl1pPr>
            <a:lvl2pPr marL="863971" indent="0">
              <a:buNone/>
              <a:defRPr sz="2646"/>
            </a:lvl2pPr>
            <a:lvl3pPr marL="1727942" indent="0">
              <a:buNone/>
              <a:defRPr sz="2268"/>
            </a:lvl3pPr>
            <a:lvl4pPr marL="2591913" indent="0">
              <a:buNone/>
              <a:defRPr sz="1890"/>
            </a:lvl4pPr>
            <a:lvl5pPr marL="3455883" indent="0">
              <a:buNone/>
              <a:defRPr sz="1890"/>
            </a:lvl5pPr>
            <a:lvl6pPr marL="4319854" indent="0">
              <a:buNone/>
              <a:defRPr sz="1890"/>
            </a:lvl6pPr>
            <a:lvl7pPr marL="5183825" indent="0">
              <a:buNone/>
              <a:defRPr sz="1890"/>
            </a:lvl7pPr>
            <a:lvl8pPr marL="6047796" indent="0">
              <a:buNone/>
              <a:defRPr sz="1890"/>
            </a:lvl8pPr>
            <a:lvl9pPr marL="6911767" indent="0">
              <a:buNone/>
              <a:defRPr sz="189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F2EF10C8-2A42-4A49-AA6D-7227F4C1E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FB60FFEB-B3FB-4500-A47E-89686716E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4B3CB5BE-70CA-4DFA-87B4-6848EB2A9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704684"/>
      </p:ext>
    </p:extLst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35D32AE-5CD1-4370-B86F-075669EA4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6960" y="864023"/>
            <a:ext cx="7430802" cy="3024082"/>
          </a:xfrm>
        </p:spPr>
        <p:txBody>
          <a:bodyPr anchor="b"/>
          <a:lstStyle>
            <a:lvl1pPr>
              <a:defRPr sz="6047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xmlns="" id="{D65391CF-B324-4F3C-B0BE-265226F4CB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9794741" y="1866051"/>
            <a:ext cx="11663690" cy="9210249"/>
          </a:xfrm>
        </p:spPr>
        <p:txBody>
          <a:bodyPr/>
          <a:lstStyle>
            <a:lvl1pPr marL="0" indent="0">
              <a:buNone/>
              <a:defRPr sz="6047"/>
            </a:lvl1pPr>
            <a:lvl2pPr marL="863971" indent="0">
              <a:buNone/>
              <a:defRPr sz="5291"/>
            </a:lvl2pPr>
            <a:lvl3pPr marL="1727942" indent="0">
              <a:buNone/>
              <a:defRPr sz="4535"/>
            </a:lvl3pPr>
            <a:lvl4pPr marL="2591913" indent="0">
              <a:buNone/>
              <a:defRPr sz="3779"/>
            </a:lvl4pPr>
            <a:lvl5pPr marL="3455883" indent="0">
              <a:buNone/>
              <a:defRPr sz="3779"/>
            </a:lvl5pPr>
            <a:lvl6pPr marL="4319854" indent="0">
              <a:buNone/>
              <a:defRPr sz="3779"/>
            </a:lvl6pPr>
            <a:lvl7pPr marL="5183825" indent="0">
              <a:buNone/>
              <a:defRPr sz="3779"/>
            </a:lvl7pPr>
            <a:lvl8pPr marL="6047796" indent="0">
              <a:buNone/>
              <a:defRPr sz="3779"/>
            </a:lvl8pPr>
            <a:lvl9pPr marL="6911767" indent="0">
              <a:buNone/>
              <a:defRPr sz="3779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26A6D082-052D-40EE-B78C-68C0C43570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6960" y="3888105"/>
            <a:ext cx="7430802" cy="7203195"/>
          </a:xfrm>
        </p:spPr>
        <p:txBody>
          <a:bodyPr/>
          <a:lstStyle>
            <a:lvl1pPr marL="0" indent="0">
              <a:buNone/>
              <a:defRPr sz="3024"/>
            </a:lvl1pPr>
            <a:lvl2pPr marL="863971" indent="0">
              <a:buNone/>
              <a:defRPr sz="2646"/>
            </a:lvl2pPr>
            <a:lvl3pPr marL="1727942" indent="0">
              <a:buNone/>
              <a:defRPr sz="2268"/>
            </a:lvl3pPr>
            <a:lvl4pPr marL="2591913" indent="0">
              <a:buNone/>
              <a:defRPr sz="1890"/>
            </a:lvl4pPr>
            <a:lvl5pPr marL="3455883" indent="0">
              <a:buNone/>
              <a:defRPr sz="1890"/>
            </a:lvl5pPr>
            <a:lvl6pPr marL="4319854" indent="0">
              <a:buNone/>
              <a:defRPr sz="1890"/>
            </a:lvl6pPr>
            <a:lvl7pPr marL="5183825" indent="0">
              <a:buNone/>
              <a:defRPr sz="1890"/>
            </a:lvl7pPr>
            <a:lvl8pPr marL="6047796" indent="0">
              <a:buNone/>
              <a:defRPr sz="1890"/>
            </a:lvl8pPr>
            <a:lvl9pPr marL="6911767" indent="0">
              <a:buNone/>
              <a:defRPr sz="189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BB13C8BF-75CB-4319-ACE4-7D77AD299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1B63A3AF-9AFF-4D55-8C2B-32FB8FDE6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777B6167-A360-4368-BEA0-23F5DDA01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534623"/>
      </p:ext>
    </p:extLst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xmlns="" id="{BC0F57BF-37FB-4CB6-903B-464CA7EB6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3958" y="690019"/>
            <a:ext cx="19871472" cy="25050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7431A91A-5BFA-4DF1-8581-DC86148A15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3958" y="3450093"/>
            <a:ext cx="19871472" cy="82232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3894281D-B287-407A-9369-7378652F3F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583958" y="12012325"/>
            <a:ext cx="5183862" cy="6900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2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2C84F8-6015-41F6-B7C9-6E32EB8C5074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4717A8E9-48DA-4B1F-8856-7C50D36813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31798" y="12012325"/>
            <a:ext cx="7775793" cy="6900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2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C313D997-5809-42E4-9558-8E9B47FB5E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6271568" y="12012325"/>
            <a:ext cx="5183862" cy="6900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102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  <p:sldLayoutId id="2147483664" r:id="rId12"/>
    <p:sldLayoutId id="2147483665" r:id="rId13"/>
  </p:sldLayoutIdLst>
  <p:hf sldNum="0" hdr="0" dt="0"/>
  <p:txStyles>
    <p:titleStyle>
      <a:lvl1pPr algn="l" defTabSz="1727942" rtl="0" eaLnBrk="1" latinLnBrk="0" hangingPunct="1">
        <a:lnSpc>
          <a:spcPct val="90000"/>
        </a:lnSpc>
        <a:spcBef>
          <a:spcPct val="0"/>
        </a:spcBef>
        <a:buNone/>
        <a:defRPr sz="831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1985" indent="-431985" algn="l" defTabSz="1727942" rtl="0" eaLnBrk="1" latinLnBrk="0" hangingPunct="1">
        <a:lnSpc>
          <a:spcPct val="90000"/>
        </a:lnSpc>
        <a:spcBef>
          <a:spcPts val="1890"/>
        </a:spcBef>
        <a:buFont typeface="Arial" panose="020B0604020202020204" pitchFamily="34" charset="0"/>
        <a:buChar char="•"/>
        <a:defRPr sz="5291" kern="1200">
          <a:solidFill>
            <a:schemeClr val="tx1"/>
          </a:solidFill>
          <a:latin typeface="+mn-lt"/>
          <a:ea typeface="+mn-ea"/>
          <a:cs typeface="+mn-cs"/>
        </a:defRPr>
      </a:lvl1pPr>
      <a:lvl2pPr marL="1295956" indent="-431985" algn="l" defTabSz="1727942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4535" kern="1200">
          <a:solidFill>
            <a:schemeClr val="tx1"/>
          </a:solidFill>
          <a:latin typeface="+mn-lt"/>
          <a:ea typeface="+mn-ea"/>
          <a:cs typeface="+mn-cs"/>
        </a:defRPr>
      </a:lvl2pPr>
      <a:lvl3pPr marL="2159927" indent="-431985" algn="l" defTabSz="1727942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779" kern="1200">
          <a:solidFill>
            <a:schemeClr val="tx1"/>
          </a:solidFill>
          <a:latin typeface="+mn-lt"/>
          <a:ea typeface="+mn-ea"/>
          <a:cs typeface="+mn-cs"/>
        </a:defRPr>
      </a:lvl3pPr>
      <a:lvl4pPr marL="3023898" indent="-431985" algn="l" defTabSz="1727942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401" kern="1200">
          <a:solidFill>
            <a:schemeClr val="tx1"/>
          </a:solidFill>
          <a:latin typeface="+mn-lt"/>
          <a:ea typeface="+mn-ea"/>
          <a:cs typeface="+mn-cs"/>
        </a:defRPr>
      </a:lvl4pPr>
      <a:lvl5pPr marL="3887869" indent="-431985" algn="l" defTabSz="1727942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401" kern="1200">
          <a:solidFill>
            <a:schemeClr val="tx1"/>
          </a:solidFill>
          <a:latin typeface="+mn-lt"/>
          <a:ea typeface="+mn-ea"/>
          <a:cs typeface="+mn-cs"/>
        </a:defRPr>
      </a:lvl5pPr>
      <a:lvl6pPr marL="4751840" indent="-431985" algn="l" defTabSz="1727942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401" kern="1200">
          <a:solidFill>
            <a:schemeClr val="tx1"/>
          </a:solidFill>
          <a:latin typeface="+mn-lt"/>
          <a:ea typeface="+mn-ea"/>
          <a:cs typeface="+mn-cs"/>
        </a:defRPr>
      </a:lvl6pPr>
      <a:lvl7pPr marL="5615810" indent="-431985" algn="l" defTabSz="1727942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401" kern="1200">
          <a:solidFill>
            <a:schemeClr val="tx1"/>
          </a:solidFill>
          <a:latin typeface="+mn-lt"/>
          <a:ea typeface="+mn-ea"/>
          <a:cs typeface="+mn-cs"/>
        </a:defRPr>
      </a:lvl7pPr>
      <a:lvl8pPr marL="6479781" indent="-431985" algn="l" defTabSz="1727942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401" kern="1200">
          <a:solidFill>
            <a:schemeClr val="tx1"/>
          </a:solidFill>
          <a:latin typeface="+mn-lt"/>
          <a:ea typeface="+mn-ea"/>
          <a:cs typeface="+mn-cs"/>
        </a:defRPr>
      </a:lvl8pPr>
      <a:lvl9pPr marL="7343752" indent="-431985" algn="l" defTabSz="1727942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4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727942" rtl="0" eaLnBrk="1" latinLnBrk="0" hangingPunct="1">
        <a:defRPr sz="3401" kern="1200">
          <a:solidFill>
            <a:schemeClr val="tx1"/>
          </a:solidFill>
          <a:latin typeface="+mn-lt"/>
          <a:ea typeface="+mn-ea"/>
          <a:cs typeface="+mn-cs"/>
        </a:defRPr>
      </a:lvl1pPr>
      <a:lvl2pPr marL="863971" algn="l" defTabSz="1727942" rtl="0" eaLnBrk="1" latinLnBrk="0" hangingPunct="1">
        <a:defRPr sz="3401" kern="1200">
          <a:solidFill>
            <a:schemeClr val="tx1"/>
          </a:solidFill>
          <a:latin typeface="+mn-lt"/>
          <a:ea typeface="+mn-ea"/>
          <a:cs typeface="+mn-cs"/>
        </a:defRPr>
      </a:lvl2pPr>
      <a:lvl3pPr marL="1727942" algn="l" defTabSz="1727942" rtl="0" eaLnBrk="1" latinLnBrk="0" hangingPunct="1">
        <a:defRPr sz="3401" kern="1200">
          <a:solidFill>
            <a:schemeClr val="tx1"/>
          </a:solidFill>
          <a:latin typeface="+mn-lt"/>
          <a:ea typeface="+mn-ea"/>
          <a:cs typeface="+mn-cs"/>
        </a:defRPr>
      </a:lvl3pPr>
      <a:lvl4pPr marL="2591913" algn="l" defTabSz="1727942" rtl="0" eaLnBrk="1" latinLnBrk="0" hangingPunct="1">
        <a:defRPr sz="3401" kern="1200">
          <a:solidFill>
            <a:schemeClr val="tx1"/>
          </a:solidFill>
          <a:latin typeface="+mn-lt"/>
          <a:ea typeface="+mn-ea"/>
          <a:cs typeface="+mn-cs"/>
        </a:defRPr>
      </a:lvl4pPr>
      <a:lvl5pPr marL="3455883" algn="l" defTabSz="1727942" rtl="0" eaLnBrk="1" latinLnBrk="0" hangingPunct="1">
        <a:defRPr sz="3401" kern="1200">
          <a:solidFill>
            <a:schemeClr val="tx1"/>
          </a:solidFill>
          <a:latin typeface="+mn-lt"/>
          <a:ea typeface="+mn-ea"/>
          <a:cs typeface="+mn-cs"/>
        </a:defRPr>
      </a:lvl5pPr>
      <a:lvl6pPr marL="4319854" algn="l" defTabSz="1727942" rtl="0" eaLnBrk="1" latinLnBrk="0" hangingPunct="1">
        <a:defRPr sz="3401" kern="1200">
          <a:solidFill>
            <a:schemeClr val="tx1"/>
          </a:solidFill>
          <a:latin typeface="+mn-lt"/>
          <a:ea typeface="+mn-ea"/>
          <a:cs typeface="+mn-cs"/>
        </a:defRPr>
      </a:lvl6pPr>
      <a:lvl7pPr marL="5183825" algn="l" defTabSz="1727942" rtl="0" eaLnBrk="1" latinLnBrk="0" hangingPunct="1">
        <a:defRPr sz="3401" kern="1200">
          <a:solidFill>
            <a:schemeClr val="tx1"/>
          </a:solidFill>
          <a:latin typeface="+mn-lt"/>
          <a:ea typeface="+mn-ea"/>
          <a:cs typeface="+mn-cs"/>
        </a:defRPr>
      </a:lvl7pPr>
      <a:lvl8pPr marL="6047796" algn="l" defTabSz="1727942" rtl="0" eaLnBrk="1" latinLnBrk="0" hangingPunct="1">
        <a:defRPr sz="3401" kern="1200">
          <a:solidFill>
            <a:schemeClr val="tx1"/>
          </a:solidFill>
          <a:latin typeface="+mn-lt"/>
          <a:ea typeface="+mn-ea"/>
          <a:cs typeface="+mn-cs"/>
        </a:defRPr>
      </a:lvl8pPr>
      <a:lvl9pPr marL="6911767" algn="l" defTabSz="1727942" rtl="0" eaLnBrk="1" latinLnBrk="0" hangingPunct="1">
        <a:defRPr sz="34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流程图: 过程 15"/>
          <p:cNvSpPr/>
          <p:nvPr/>
        </p:nvSpPr>
        <p:spPr>
          <a:xfrm>
            <a:off x="-81" y="10212000"/>
            <a:ext cx="23039469" cy="2699911"/>
          </a:xfrm>
          <a:prstGeom prst="flowChartProcess">
            <a:avLst/>
          </a:prstGeom>
          <a:solidFill>
            <a:srgbClr val="87A8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3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xmlns="" id="{ACEF63C3-4454-428E-A6C8-713B9F8BF229}"/>
              </a:ext>
            </a:extLst>
          </p:cNvPr>
          <p:cNvGrpSpPr/>
          <p:nvPr/>
        </p:nvGrpSpPr>
        <p:grpSpPr>
          <a:xfrm>
            <a:off x="16615808" y="12157242"/>
            <a:ext cx="5808978" cy="585180"/>
            <a:chOff x="182044" y="12101771"/>
            <a:chExt cx="5808978" cy="585180"/>
          </a:xfrm>
        </p:grpSpPr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xmlns="" id="{1EF184DE-CF1A-425A-BFA7-C85C834B1280}"/>
                </a:ext>
              </a:extLst>
            </p:cNvPr>
            <p:cNvSpPr txBox="1"/>
            <p:nvPr userDrawn="1"/>
          </p:nvSpPr>
          <p:spPr>
            <a:xfrm>
              <a:off x="2375930" y="12101771"/>
              <a:ext cx="361509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| </a:t>
              </a:r>
              <a:r>
                <a:rPr lang="en-US" altLang="zh-CN" sz="2800" b="1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Android</a:t>
              </a:r>
              <a:r>
                <a:rPr lang="zh-CN" altLang="en-US" sz="2800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架构师</a:t>
              </a:r>
              <a:r>
                <a:rPr lang="zh-CN" altLang="en-US" sz="28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课程</a:t>
              </a:r>
              <a:endParaRPr lang="en-US" sz="2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pic>
          <p:nvPicPr>
            <p:cNvPr id="6" name="图片 5">
              <a:extLst>
                <a:ext uri="{FF2B5EF4-FFF2-40B4-BE49-F238E27FC236}">
                  <a16:creationId xmlns:a16="http://schemas.microsoft.com/office/drawing/2014/main" xmlns="" id="{E361B2F8-5376-4CEF-962B-35F0FFBCE2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044" y="12153618"/>
              <a:ext cx="2133333" cy="533333"/>
            </a:xfrm>
            <a:prstGeom prst="rect">
              <a:avLst/>
            </a:prstGeom>
          </p:spPr>
        </p:pic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xmlns="" id="{97D501F0-FA97-4424-A9C8-A6EA4D49898C}"/>
              </a:ext>
            </a:extLst>
          </p:cNvPr>
          <p:cNvGrpSpPr/>
          <p:nvPr/>
        </p:nvGrpSpPr>
        <p:grpSpPr>
          <a:xfrm>
            <a:off x="3836180" y="4500175"/>
            <a:ext cx="15367028" cy="5191331"/>
            <a:chOff x="5266365" y="4481724"/>
            <a:chExt cx="13633330" cy="5191331"/>
          </a:xfrm>
        </p:grpSpPr>
        <p:sp>
          <p:nvSpPr>
            <p:cNvPr id="10" name="TextBox 29">
              <a:extLst>
                <a:ext uri="{FF2B5EF4-FFF2-40B4-BE49-F238E27FC236}">
                  <a16:creationId xmlns:a16="http://schemas.microsoft.com/office/drawing/2014/main" xmlns="" id="{F9D43B12-AC98-4BB4-933D-F127548715CE}"/>
                </a:ext>
              </a:extLst>
            </p:cNvPr>
            <p:cNvSpPr txBox="1"/>
            <p:nvPr/>
          </p:nvSpPr>
          <p:spPr>
            <a:xfrm>
              <a:off x="5266365" y="4481724"/>
              <a:ext cx="13633330" cy="1585153"/>
            </a:xfrm>
            <a:prstGeom prst="rect">
              <a:avLst/>
            </a:prstGeom>
            <a:noFill/>
          </p:spPr>
          <p:txBody>
            <a:bodyPr wrap="square" rtlCol="0" anchor="t" anchorCtr="0">
              <a:noAutofit/>
            </a:bodyPr>
            <a:lstStyle/>
            <a:p>
              <a:pPr algn="ctr">
                <a:lnSpc>
                  <a:spcPct val="105000"/>
                </a:lnSpc>
              </a:pPr>
              <a:r>
                <a:rPr lang="en-US" altLang="zh-CN" sz="8000" b="1" dirty="0" smtClean="0">
                  <a:solidFill>
                    <a:srgbClr val="00B050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《Android</a:t>
              </a:r>
              <a:r>
                <a:rPr lang="zh-CN" altLang="en-US" sz="8000" b="1" dirty="0" smtClean="0">
                  <a:solidFill>
                    <a:srgbClr val="00B050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架构师课程</a:t>
              </a:r>
              <a:r>
                <a:rPr lang="en-US" altLang="zh-CN" sz="8000" b="1" dirty="0" smtClean="0">
                  <a:solidFill>
                    <a:srgbClr val="00B050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》</a:t>
              </a:r>
              <a:endParaRPr lang="zh-CN" altLang="en-US" sz="80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1" name="TextBox 53">
              <a:extLst>
                <a:ext uri="{FF2B5EF4-FFF2-40B4-BE49-F238E27FC236}">
                  <a16:creationId xmlns:a16="http://schemas.microsoft.com/office/drawing/2014/main" xmlns="" id="{371E43EE-F17E-4BD8-91BC-7673B2926E02}"/>
                </a:ext>
              </a:extLst>
            </p:cNvPr>
            <p:cNvSpPr txBox="1"/>
            <p:nvPr/>
          </p:nvSpPr>
          <p:spPr>
            <a:xfrm>
              <a:off x="6615530" y="6349742"/>
              <a:ext cx="10935000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zh-CN" altLang="en-US" sz="66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Noto Sans CJK SC Medium" charset="-122"/>
              </a:endParaRPr>
            </a:p>
          </p:txBody>
        </p:sp>
        <p:sp>
          <p:nvSpPr>
            <p:cNvPr id="17" name="TextBox 53">
              <a:extLst>
                <a:ext uri="{FF2B5EF4-FFF2-40B4-BE49-F238E27FC236}">
                  <a16:creationId xmlns:a16="http://schemas.microsoft.com/office/drawing/2014/main" xmlns="" id="{F9DF0C96-B9CE-45CD-B3CE-CD65703A3DCD}"/>
                </a:ext>
              </a:extLst>
            </p:cNvPr>
            <p:cNvSpPr txBox="1"/>
            <p:nvPr/>
          </p:nvSpPr>
          <p:spPr>
            <a:xfrm>
              <a:off x="6615530" y="9026724"/>
              <a:ext cx="10935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600">
                  <a:solidFill>
                    <a:schemeClr val="tx1">
                      <a:lumMod val="65000"/>
                      <a:lumOff val="3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Noto Sans CJK SC Medium" charset="-122"/>
                </a:rPr>
                <a:t>做一家受人尊敬的企业，做一位受人尊敬的老师</a:t>
              </a:r>
              <a:endParaRPr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Noto Sans CJK SC Medium" charset="-122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xmlns="" id="{5C12BDFC-3B32-44E8-B922-9E5F28858A76}"/>
              </a:ext>
            </a:extLst>
          </p:cNvPr>
          <p:cNvGrpSpPr/>
          <p:nvPr/>
        </p:nvGrpSpPr>
        <p:grpSpPr>
          <a:xfrm>
            <a:off x="7039803" y="1715925"/>
            <a:ext cx="8959781" cy="1276993"/>
            <a:chOff x="5624694" y="1705372"/>
            <a:chExt cx="8959781" cy="1276993"/>
          </a:xfrm>
        </p:grpSpPr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xmlns="" id="{7CFD3F3B-22A9-43D9-92D9-0F4143BD877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624694" y="1705372"/>
              <a:ext cx="3800574" cy="1276993"/>
            </a:xfrm>
            <a:prstGeom prst="rect">
              <a:avLst/>
            </a:prstGeom>
          </p:spPr>
        </p:pic>
        <p:sp>
          <p:nvSpPr>
            <p:cNvPr id="14" name="十字形 13">
              <a:extLst>
                <a:ext uri="{FF2B5EF4-FFF2-40B4-BE49-F238E27FC236}">
                  <a16:creationId xmlns:a16="http://schemas.microsoft.com/office/drawing/2014/main" xmlns="" id="{14A66B0D-B6B1-4CA2-A936-35E77C56E115}"/>
                </a:ext>
              </a:extLst>
            </p:cNvPr>
            <p:cNvSpPr/>
            <p:nvPr/>
          </p:nvSpPr>
          <p:spPr>
            <a:xfrm>
              <a:off x="9930092" y="2073868"/>
              <a:ext cx="540000" cy="540000"/>
            </a:xfrm>
            <a:prstGeom prst="plus">
              <a:avLst>
                <a:gd name="adj" fmla="val 42882"/>
              </a:avLst>
            </a:prstGeom>
            <a:solidFill>
              <a:srgbClr val="1577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1577BA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xmlns="" id="{371CB9BE-1476-4EAC-A7B2-CDDADDF3F5A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74917" y="1813001"/>
              <a:ext cx="3609558" cy="902390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9179693" y="3007975"/>
            <a:ext cx="5015111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 algn="ctr">
              <a:lnSpc>
                <a:spcPct val="150000"/>
              </a:lnSpc>
            </a:pPr>
            <a:endParaRPr lang="zh-CN" altLang="en-US" sz="600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Source Han Sans CN Normal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</p:spPr>
        <p:txBody>
          <a:bodyPr/>
          <a:lstStyle/>
          <a:p>
            <a:r>
              <a:rPr lang="en-US" altLang="zh-CN" dirty="0"/>
              <a:t> </a:t>
            </a:r>
            <a:r>
              <a:rPr lang="zh-CN" altLang="en-US" b="1" dirty="0"/>
              <a:t>讲师介绍</a:t>
            </a:r>
            <a:endParaRPr lang="zh-CN" altLang="en-US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="" xmlns:a16="http://schemas.microsoft.com/office/drawing/2014/main" id="{B22BD667-FC5E-41F1-9677-3E629E4F6131}"/>
              </a:ext>
            </a:extLst>
          </p:cNvPr>
          <p:cNvSpPr txBox="1"/>
          <p:nvPr/>
        </p:nvSpPr>
        <p:spPr>
          <a:xfrm>
            <a:off x="1738848" y="2014230"/>
            <a:ext cx="7452746" cy="140961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/>
            <a:r>
              <a:rPr lang="zh-CN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动脑学院 </a:t>
            </a:r>
            <a:r>
              <a:rPr lang="en-US" altLang="zh-CN" sz="4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–</a:t>
            </a:r>
            <a:r>
              <a:rPr lang="zh-CN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4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Alan</a:t>
            </a:r>
            <a:r>
              <a:rPr lang="zh-CN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老师</a:t>
            </a:r>
          </a:p>
          <a:p>
            <a:pPr>
              <a:lnSpc>
                <a:spcPct val="130000"/>
              </a:lnSpc>
            </a:pPr>
            <a:r>
              <a:rPr lang="zh-CN" altLang="en-US" sz="3200" b="1" dirty="0" smtClean="0">
                <a:solidFill>
                  <a:srgbClr val="4D4D4D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系统</a:t>
            </a:r>
            <a:r>
              <a:rPr lang="zh-CN" altLang="en-US" sz="3200" b="1" dirty="0">
                <a:solidFill>
                  <a:srgbClr val="4D4D4D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架构师、技术总监</a:t>
            </a:r>
          </a:p>
        </p:txBody>
      </p:sp>
      <p:sp>
        <p:nvSpPr>
          <p:cNvPr id="25" name="TextBox 16">
            <a:extLst>
              <a:ext uri="{FF2B5EF4-FFF2-40B4-BE49-F238E27FC236}">
                <a16:creationId xmlns="" xmlns:a16="http://schemas.microsoft.com/office/drawing/2014/main" id="{BC858B3B-D1AD-4522-96AD-317582E71472}"/>
              </a:ext>
            </a:extLst>
          </p:cNvPr>
          <p:cNvSpPr txBox="1"/>
          <p:nvPr/>
        </p:nvSpPr>
        <p:spPr>
          <a:xfrm>
            <a:off x="1730292" y="3698357"/>
            <a:ext cx="11076539" cy="507831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 smtClean="0">
                <a:solidFill>
                  <a:srgbClr val="4D4D4D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◆ </a:t>
            </a:r>
            <a:r>
              <a:rPr lang="zh-CN" altLang="en-US" sz="3200" dirty="0" smtClean="0">
                <a:latin typeface="黑体" pitchFamily="49" charset="-122"/>
                <a:ea typeface="黑体" pitchFamily="49" charset="-122"/>
              </a:rPr>
              <a:t>曾任</a:t>
            </a:r>
            <a:r>
              <a:rPr lang="zh-CN" altLang="en-US" sz="3200" dirty="0" smtClean="0">
                <a:latin typeface="黑体" pitchFamily="49" charset="-122"/>
                <a:ea typeface="黑体" pitchFamily="49" charset="-122"/>
                <a:sym typeface="+mn-ea"/>
              </a:rPr>
              <a:t>职于</a:t>
            </a:r>
            <a:r>
              <a:rPr lang="zh-CN" altLang="en-US" sz="3200" dirty="0" smtClean="0">
                <a:latin typeface="黑体" pitchFamily="49" charset="-122"/>
                <a:ea typeface="黑体" pitchFamily="49" charset="-122"/>
              </a:rPr>
              <a:t>上海</a:t>
            </a:r>
            <a:r>
              <a:rPr lang="zh-CN" altLang="en-US" sz="3200" dirty="0">
                <a:latin typeface="黑体" pitchFamily="49" charset="-122"/>
                <a:ea typeface="黑体" pitchFamily="49" charset="-122"/>
              </a:rPr>
              <a:t>腾讯互动娱乐</a:t>
            </a:r>
            <a:r>
              <a:rPr lang="zh-CN" altLang="en-US" sz="3200" dirty="0" smtClean="0">
                <a:latin typeface="黑体" pitchFamily="49" charset="-122"/>
                <a:ea typeface="黑体" pitchFamily="49" charset="-122"/>
              </a:rPr>
              <a:t>部</a:t>
            </a:r>
            <a:endParaRPr lang="en-US" altLang="zh-CN" sz="3200" dirty="0" smtClean="0"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rgbClr val="4D4D4D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◆ </a:t>
            </a:r>
            <a:r>
              <a:rPr lang="zh-CN" altLang="en-US" sz="3200" dirty="0" smtClean="0">
                <a:latin typeface="黑体" pitchFamily="49" charset="-122"/>
                <a:ea typeface="黑体" pitchFamily="49" charset="-122"/>
              </a:rPr>
              <a:t>最高</a:t>
            </a:r>
            <a:r>
              <a:rPr lang="zh-CN" altLang="en-US" sz="3200" dirty="0">
                <a:latin typeface="黑体" pitchFamily="49" charset="-122"/>
                <a:ea typeface="黑体" pitchFamily="49" charset="-122"/>
              </a:rPr>
              <a:t>职位技术总监。具备多年大型项目开发经验。技能领域：</a:t>
            </a:r>
            <a:r>
              <a:rPr lang="en-US" altLang="zh-CN" sz="3200" dirty="0">
                <a:latin typeface="黑体" pitchFamily="49" charset="-122"/>
                <a:ea typeface="黑体" pitchFamily="49" charset="-122"/>
              </a:rPr>
              <a:t>Android</a:t>
            </a:r>
            <a:r>
              <a:rPr lang="zh-CN" altLang="en-US" sz="3200" dirty="0">
                <a:latin typeface="黑体" pitchFamily="49" charset="-122"/>
                <a:ea typeface="黑体" pitchFamily="49" charset="-122"/>
              </a:rPr>
              <a:t>（高级</a:t>
            </a:r>
            <a:r>
              <a:rPr lang="en-US" altLang="zh-CN" sz="3200" dirty="0">
                <a:latin typeface="黑体" pitchFamily="49" charset="-122"/>
                <a:ea typeface="黑体" pitchFamily="49" charset="-122"/>
              </a:rPr>
              <a:t>UI,</a:t>
            </a:r>
            <a:r>
              <a:rPr lang="zh-CN" altLang="en-US" sz="3200" dirty="0">
                <a:latin typeface="黑体" pitchFamily="49" charset="-122"/>
                <a:ea typeface="黑体" pitchFamily="49" charset="-122"/>
              </a:rPr>
              <a:t>架构师）、</a:t>
            </a:r>
            <a:r>
              <a:rPr lang="en-US" altLang="zh-CN" sz="3200" dirty="0">
                <a:latin typeface="黑体" pitchFamily="49" charset="-122"/>
                <a:ea typeface="黑体" pitchFamily="49" charset="-122"/>
              </a:rPr>
              <a:t>java web </a:t>
            </a:r>
            <a:r>
              <a:rPr lang="zh-CN" altLang="en-US" sz="3200" dirty="0">
                <a:latin typeface="黑体" pitchFamily="49" charset="-122"/>
                <a:ea typeface="黑体" pitchFamily="49" charset="-122"/>
              </a:rPr>
              <a:t>开发、</a:t>
            </a:r>
            <a:r>
              <a:rPr lang="en-US" altLang="zh-CN" sz="3200" dirty="0" err="1">
                <a:latin typeface="黑体" pitchFamily="49" charset="-122"/>
                <a:ea typeface="黑体" pitchFamily="49" charset="-122"/>
              </a:rPr>
              <a:t>nodejs</a:t>
            </a:r>
            <a:r>
              <a:rPr lang="zh-CN" altLang="en-US" sz="3200" dirty="0">
                <a:latin typeface="黑体" pitchFamily="49" charset="-122"/>
                <a:ea typeface="黑体" pitchFamily="49" charset="-122"/>
              </a:rPr>
              <a:t>、前端技术等</a:t>
            </a:r>
            <a:r>
              <a:rPr lang="zh-CN" altLang="en-US" sz="3200" dirty="0" smtClean="0">
                <a:latin typeface="黑体" pitchFamily="49" charset="-122"/>
                <a:ea typeface="黑体" pitchFamily="49" charset="-122"/>
              </a:rPr>
              <a:t>。</a:t>
            </a:r>
            <a:endParaRPr lang="zh-CN" altLang="en-US" sz="3200" dirty="0"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 smtClean="0">
                <a:solidFill>
                  <a:srgbClr val="4D4D4D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◆ </a:t>
            </a:r>
            <a:r>
              <a:rPr lang="zh-CN" altLang="en-US" sz="32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现为动脑学院安卓讲师</a:t>
            </a:r>
            <a:r>
              <a:rPr lang="zh-CN" altLang="en-US" sz="32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sz="3200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 smtClean="0">
                <a:solidFill>
                  <a:srgbClr val="4D4D4D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◆ </a:t>
            </a:r>
            <a:r>
              <a:rPr lang="zh-CN" altLang="en-US" sz="3200" dirty="0">
                <a:solidFill>
                  <a:srgbClr val="4D4D4D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老师</a:t>
            </a:r>
            <a:r>
              <a:rPr lang="en-US" altLang="zh-CN" sz="3200" dirty="0">
                <a:solidFill>
                  <a:srgbClr val="4D4D4D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QQ</a:t>
            </a:r>
            <a:r>
              <a:rPr lang="zh-CN" altLang="en-US" sz="3200" dirty="0">
                <a:solidFill>
                  <a:srgbClr val="4D4D4D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en-US" altLang="zh-CN" sz="3200" dirty="0">
                <a:solidFill>
                  <a:srgbClr val="4D4D4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6000" dirty="0" smtClean="0">
                <a:solidFill>
                  <a:srgbClr val="FF0000"/>
                </a:solidFill>
                <a:latin typeface="锐字工房云字库细圆GBK" panose="02010604000000000000" pitchFamily="2" charset="-122"/>
                <a:ea typeface="锐字工房云字库细圆GBK" panose="02010604000000000000" pitchFamily="2" charset="-122"/>
              </a:rPr>
              <a:t>3287987589</a:t>
            </a:r>
            <a:endParaRPr lang="en-US" altLang="zh-CN" sz="6000" dirty="0">
              <a:solidFill>
                <a:srgbClr val="FF0000"/>
              </a:solidFill>
              <a:latin typeface="锐字工房云字库细圆GBK" panose="02010604000000000000" pitchFamily="2" charset="-122"/>
              <a:ea typeface="锐字工房云字库细圆GBK" panose="02010604000000000000" pitchFamily="2" charset="-122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="" xmlns:a16="http://schemas.microsoft.com/office/drawing/2014/main" id="{AFC2FDC3-055C-47A1-91B3-446CAE7A33F2}"/>
              </a:ext>
            </a:extLst>
          </p:cNvPr>
          <p:cNvSpPr txBox="1"/>
          <p:nvPr/>
        </p:nvSpPr>
        <p:spPr>
          <a:xfrm>
            <a:off x="11429694" y="10301690"/>
            <a:ext cx="4945946" cy="1706634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ctr">
              <a:lnSpc>
                <a:spcPct val="150000"/>
              </a:lnSpc>
            </a:pPr>
            <a:endParaRPr lang="en-US" sz="3600" b="1" dirty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  <a:cs typeface="Source Han Sans CN Normal" charset="-122"/>
            </a:endParaRPr>
          </a:p>
        </p:txBody>
      </p:sp>
      <p:sp>
        <p:nvSpPr>
          <p:cNvPr id="10" name="流程图: 过程 9"/>
          <p:cNvSpPr/>
          <p:nvPr/>
        </p:nvSpPr>
        <p:spPr>
          <a:xfrm>
            <a:off x="0" y="10845175"/>
            <a:ext cx="23039388" cy="2134072"/>
          </a:xfrm>
          <a:prstGeom prst="flowChartProcess">
            <a:avLst/>
          </a:prstGeom>
          <a:solidFill>
            <a:srgbClr val="87A8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sz="4800" dirty="0" smtClean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4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="" xmlns:a16="http://schemas.microsoft.com/office/drawing/2014/main" id="{E361B2F8-5376-4CEF-962B-35F0FFBCE2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6881" y="12227117"/>
            <a:ext cx="2133333" cy="53333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9173200" y="12008324"/>
            <a:ext cx="1229400" cy="1181066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ctr">
              <a:lnSpc>
                <a:spcPct val="150000"/>
              </a:lnSpc>
            </a:pPr>
            <a:endParaRPr lang="zh-CN" altLang="en-US" sz="3200" dirty="0">
              <a:solidFill>
                <a:srgbClr val="1577BA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Source Han Sans CN Normal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674944" y="12036583"/>
            <a:ext cx="4328255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3200" b="1" dirty="0" smtClean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|  android</a:t>
            </a:r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架构师</a:t>
            </a:r>
            <a:r>
              <a:rPr lang="zh-CN" altLang="en-US" sz="3200" b="1" dirty="0" smtClean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课程</a:t>
            </a:r>
            <a:endParaRPr lang="zh-CN" altLang="en-US" sz="3200" b="1" dirty="0">
              <a:solidFill>
                <a:schemeClr val="bg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Source Han Sans CN Normal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833637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流程图: 过程 15"/>
          <p:cNvSpPr/>
          <p:nvPr/>
        </p:nvSpPr>
        <p:spPr>
          <a:xfrm>
            <a:off x="21294" y="10042511"/>
            <a:ext cx="23039469" cy="2699911"/>
          </a:xfrm>
          <a:prstGeom prst="flowChartProcess">
            <a:avLst/>
          </a:prstGeom>
          <a:solidFill>
            <a:srgbClr val="87A8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3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159694" y="1567437"/>
            <a:ext cx="16605000" cy="4684442"/>
            <a:chOff x="4028030" y="2502662"/>
            <a:chExt cx="15429501" cy="2639657"/>
          </a:xfrm>
        </p:grpSpPr>
        <p:sp>
          <p:nvSpPr>
            <p:cNvPr id="30" name="TextBox 29"/>
            <p:cNvSpPr txBox="1"/>
            <p:nvPr/>
          </p:nvSpPr>
          <p:spPr>
            <a:xfrm>
              <a:off x="4028030" y="2502662"/>
              <a:ext cx="15429501" cy="1585153"/>
            </a:xfrm>
            <a:prstGeom prst="rect">
              <a:avLst/>
            </a:prstGeom>
            <a:noFill/>
          </p:spPr>
          <p:txBody>
            <a:bodyPr wrap="square" rtlCol="0" anchor="t" anchorCtr="0">
              <a:noAutofit/>
            </a:bodyPr>
            <a:lstStyle/>
            <a:p>
              <a:pPr algn="ctr">
                <a:lnSpc>
                  <a:spcPct val="105000"/>
                </a:lnSpc>
              </a:pPr>
              <a:r>
                <a:rPr lang="en-US" altLang="zh-CN" sz="8000" b="1" dirty="0" smtClean="0">
                  <a:solidFill>
                    <a:srgbClr val="00B050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Android AOP</a:t>
              </a:r>
              <a:r>
                <a:rPr lang="zh-CN" altLang="en-US" sz="8000" b="1" dirty="0">
                  <a:solidFill>
                    <a:srgbClr val="00B050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架构设计</a:t>
              </a:r>
            </a:p>
          </p:txBody>
        </p:sp>
        <p:sp>
          <p:nvSpPr>
            <p:cNvPr id="17" name="TextBox 53"/>
            <p:cNvSpPr txBox="1"/>
            <p:nvPr/>
          </p:nvSpPr>
          <p:spPr>
            <a:xfrm>
              <a:off x="6638030" y="4708743"/>
              <a:ext cx="11835000" cy="433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4400" dirty="0">
                <a:solidFill>
                  <a:srgbClr val="4D4D4D"/>
                </a:solidFill>
                <a:latin typeface="思源黑体 CN Bold" panose="020B0800000000000000" charset="-122"/>
                <a:ea typeface="思源黑体 CN Bold" panose="020B0800000000000000" charset="-122"/>
                <a:cs typeface="Noto Sans CJK SC Medium" charset="-122"/>
              </a:endParaRP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xmlns="" id="{06D68616-8420-4951-9C5C-1C95EEFB1F6E}"/>
              </a:ext>
            </a:extLst>
          </p:cNvPr>
          <p:cNvGrpSpPr/>
          <p:nvPr/>
        </p:nvGrpSpPr>
        <p:grpSpPr>
          <a:xfrm>
            <a:off x="16268069" y="12219202"/>
            <a:ext cx="6111717" cy="533333"/>
            <a:chOff x="-165695" y="12163731"/>
            <a:chExt cx="6111717" cy="533333"/>
          </a:xfrm>
        </p:grpSpPr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xmlns="" id="{25F849BA-059D-422C-95D0-54B66CCF61E4}"/>
                </a:ext>
              </a:extLst>
            </p:cNvPr>
            <p:cNvSpPr txBox="1"/>
            <p:nvPr userDrawn="1"/>
          </p:nvSpPr>
          <p:spPr>
            <a:xfrm>
              <a:off x="2330930" y="12163731"/>
              <a:ext cx="361509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| </a:t>
              </a:r>
              <a:r>
                <a:rPr lang="en-US" altLang="zh-CN" sz="2800" b="1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Android</a:t>
              </a:r>
              <a:r>
                <a:rPr lang="zh-CN" altLang="en-US" sz="2800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架构师</a:t>
              </a:r>
              <a:r>
                <a:rPr lang="zh-CN" altLang="en-US" sz="28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课程</a:t>
              </a:r>
              <a:endParaRPr lang="en-US" sz="2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xmlns="" id="{39E2A4C0-CC66-43F6-A225-C77C6317481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65695" y="12163731"/>
              <a:ext cx="2133333" cy="533333"/>
            </a:xfrm>
            <a:prstGeom prst="rect">
              <a:avLst/>
            </a:prstGeom>
          </p:spPr>
        </p:pic>
      </p:grpSp>
      <p:sp>
        <p:nvSpPr>
          <p:cNvPr id="3" name="矩形 2"/>
          <p:cNvSpPr/>
          <p:nvPr/>
        </p:nvSpPr>
        <p:spPr>
          <a:xfrm>
            <a:off x="6512562" y="4298252"/>
            <a:ext cx="13048656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400" dirty="0" smtClean="0"/>
              <a:t>1</a:t>
            </a:r>
            <a:r>
              <a:rPr lang="zh-CN" altLang="en-US" sz="4400" dirty="0" smtClean="0"/>
              <a:t>、</a:t>
            </a:r>
            <a:r>
              <a:rPr lang="en-US" altLang="zh-CN" sz="4400" dirty="0" smtClean="0"/>
              <a:t> </a:t>
            </a:r>
            <a:r>
              <a:rPr lang="zh-CN" altLang="en-US" sz="4400" dirty="0" smtClean="0"/>
              <a:t>通过</a:t>
            </a:r>
            <a:r>
              <a:rPr lang="en-US" altLang="zh-CN" sz="4400" dirty="0" err="1" smtClean="0"/>
              <a:t>AspectJ</a:t>
            </a:r>
            <a:r>
              <a:rPr lang="zh-CN" altLang="en-US" sz="4400" dirty="0" smtClean="0"/>
              <a:t>框架， 实现</a:t>
            </a:r>
            <a:r>
              <a:rPr lang="en-US" altLang="zh-CN" sz="4400" dirty="0" err="1" smtClean="0"/>
              <a:t>aop</a:t>
            </a:r>
            <a:r>
              <a:rPr lang="zh-CN" altLang="en-US" sz="4400" dirty="0" smtClean="0"/>
              <a:t>架构设计</a:t>
            </a:r>
            <a:endParaRPr lang="en-US" altLang="zh-CN" sz="4400" dirty="0" smtClean="0"/>
          </a:p>
          <a:p>
            <a:endParaRPr lang="en-US" altLang="zh-CN" sz="4400" dirty="0" smtClean="0"/>
          </a:p>
          <a:p>
            <a:r>
              <a:rPr lang="en-US" altLang="zh-CN" sz="4400" dirty="0" smtClean="0"/>
              <a:t>2</a:t>
            </a:r>
            <a:r>
              <a:rPr lang="zh-CN" altLang="en-US" sz="4400" dirty="0" smtClean="0"/>
              <a:t>、模仿淘宝式登录</a:t>
            </a:r>
            <a:endParaRPr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4057714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5000"/>
              </a:lnSpc>
            </a:pPr>
            <a:r>
              <a:rPr lang="en-US" altLang="zh-CN" b="1" dirty="0" smtClean="0">
                <a:cs typeface="Times New Roman" panose="02020603050405020304" pitchFamily="18" charset="0"/>
              </a:rPr>
              <a:t>OOP  </a:t>
            </a:r>
            <a:endParaRPr lang="zh-CN" altLang="en-US" b="1" dirty="0"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1ED7C55A-A9FD-4BCC-8B66-3D18CD1AB8BA}"/>
              </a:ext>
            </a:extLst>
          </p:cNvPr>
          <p:cNvSpPr txBox="1"/>
          <p:nvPr/>
        </p:nvSpPr>
        <p:spPr>
          <a:xfrm>
            <a:off x="2472970" y="2168791"/>
            <a:ext cx="1107996" cy="8967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000" dirty="0">
                <a:solidFill>
                  <a:srgbClr val="FF0000"/>
                </a:solidFill>
                <a:latin typeface="思源黑体 CN Normal" panose="020B0400000000000000" charset="-122"/>
                <a:ea typeface="思源黑体 CN Normal" panose="020B0400000000000000" charset="-122"/>
              </a:rPr>
              <a:t>	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xmlns="" id="{BC5601A2-7FD2-4C14-B7DB-A47D23F921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2970" y="7281967"/>
            <a:ext cx="184731" cy="110799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zh-CN" sz="6600" dirty="0"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09694" y="1762221"/>
            <a:ext cx="21105000" cy="10027954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4000" dirty="0"/>
              <a:t/>
            </a:r>
            <a:br>
              <a:rPr lang="en-US" altLang="zh-CN" sz="4000" dirty="0"/>
            </a:br>
            <a:endParaRPr lang="zh-CN" altLang="en-US" sz="4000" b="1" dirty="0"/>
          </a:p>
          <a:p>
            <a:pPr>
              <a:lnSpc>
                <a:spcPct val="150000"/>
              </a:lnSpc>
            </a:pPr>
            <a:endParaRPr lang="en-US" altLang="zh-CN" sz="4000" dirty="0">
              <a:solidFill>
                <a:srgbClr val="1577BA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Source Han Sans CN Normal" charset="-122"/>
            </a:endParaRPr>
          </a:p>
          <a:p>
            <a:pPr>
              <a:lnSpc>
                <a:spcPct val="150000"/>
              </a:lnSpc>
            </a:pPr>
            <a:endParaRPr lang="zh-CN" altLang="en-US" sz="4000" dirty="0">
              <a:solidFill>
                <a:srgbClr val="1577BA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Source Han Sans CN Normal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-1665306" y="1637536"/>
            <a:ext cx="21015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4000" dirty="0"/>
          </a:p>
          <a:p>
            <a:endParaRPr lang="zh-CN" altLang="en-US" sz="4000" dirty="0"/>
          </a:p>
        </p:txBody>
      </p:sp>
      <p:sp>
        <p:nvSpPr>
          <p:cNvPr id="7" name="矩形 6"/>
          <p:cNvSpPr/>
          <p:nvPr/>
        </p:nvSpPr>
        <p:spPr>
          <a:xfrm>
            <a:off x="1619694" y="2168791"/>
            <a:ext cx="20295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4000" dirty="0"/>
          </a:p>
          <a:p>
            <a:endParaRPr lang="en-US" altLang="zh-CN" sz="4000" dirty="0" smtClean="0"/>
          </a:p>
          <a:p>
            <a:endParaRPr lang="en-US" altLang="zh-CN" sz="4000" dirty="0"/>
          </a:p>
          <a:p>
            <a:endParaRPr lang="en-US" altLang="zh-CN" sz="4000" dirty="0" smtClean="0"/>
          </a:p>
          <a:p>
            <a:endParaRPr lang="en-US" altLang="zh-CN" sz="4000" dirty="0"/>
          </a:p>
          <a:p>
            <a:endParaRPr lang="zh-CN" altLang="en-US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1124694" y="1762221"/>
            <a:ext cx="21015000" cy="10027954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4400" dirty="0" err="1"/>
              <a:t>ObjectOriented</a:t>
            </a:r>
            <a:r>
              <a:rPr lang="en-US" altLang="zh-CN" sz="4400" dirty="0"/>
              <a:t> Programming</a:t>
            </a:r>
            <a:r>
              <a:rPr lang="zh-CN" altLang="en-US" sz="4400" dirty="0"/>
              <a:t>，面向对象编程 把功能或问题模块化</a:t>
            </a:r>
            <a:r>
              <a:rPr lang="zh-CN" altLang="en-US" sz="4400" dirty="0" smtClean="0"/>
              <a:t>，每个</a:t>
            </a:r>
            <a:r>
              <a:rPr lang="zh-CN" altLang="en-US" sz="4400" dirty="0"/>
              <a:t>模块处理</a:t>
            </a:r>
            <a:r>
              <a:rPr lang="zh-CN" altLang="en-US" sz="4400" dirty="0" smtClean="0"/>
              <a:t>自己</a:t>
            </a:r>
            <a:endParaRPr lang="en-US" altLang="zh-CN" sz="4400" dirty="0" smtClean="0"/>
          </a:p>
          <a:p>
            <a:pPr>
              <a:lnSpc>
                <a:spcPct val="150000"/>
              </a:lnSpc>
            </a:pPr>
            <a:r>
              <a:rPr lang="zh-CN" altLang="en-US" sz="4400" dirty="0" smtClean="0"/>
              <a:t>的家务事。</a:t>
            </a:r>
            <a:endParaRPr lang="zh-CN" altLang="en-US" sz="440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Source Han Sans CN Normal" charset="-122"/>
            </a:endParaRPr>
          </a:p>
        </p:txBody>
      </p:sp>
      <p:pic>
        <p:nvPicPr>
          <p:cNvPr id="9" name="Picture 2" descr="https://img-blog.csdn.net/20151024194255904?watermark/2/text/aHR0cDovL2Jsb2cuY3Nkbi5uZXQv/font/5a6L5L2T/fontsize/400/fill/I0JBQkFCMA==/dissolve/70/gravity/Center">
            <a:extLst>
              <a:ext uri="{FF2B5EF4-FFF2-40B4-BE49-F238E27FC236}">
                <a16:creationId xmlns:a16="http://schemas.microsoft.com/office/drawing/2014/main" xmlns="" id="{B7232415-EC6B-46BE-8190-954C7B1D96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9694" y="2960974"/>
            <a:ext cx="18270000" cy="8885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9254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5000"/>
              </a:lnSpc>
            </a:pPr>
            <a:r>
              <a:rPr lang="en-US" altLang="zh-CN" b="1" dirty="0" smtClean="0">
                <a:cs typeface="Times New Roman" panose="02020603050405020304" pitchFamily="18" charset="0"/>
              </a:rPr>
              <a:t>AOP</a:t>
            </a:r>
            <a:endParaRPr lang="zh-CN" altLang="en-US" b="1" dirty="0"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1ED7C55A-A9FD-4BCC-8B66-3D18CD1AB8BA}"/>
              </a:ext>
            </a:extLst>
          </p:cNvPr>
          <p:cNvSpPr txBox="1"/>
          <p:nvPr/>
        </p:nvSpPr>
        <p:spPr>
          <a:xfrm>
            <a:off x="2472970" y="2168791"/>
            <a:ext cx="1107996" cy="8967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000" dirty="0">
                <a:solidFill>
                  <a:srgbClr val="FF0000"/>
                </a:solidFill>
                <a:latin typeface="思源黑体 CN Normal" panose="020B0400000000000000" charset="-122"/>
                <a:ea typeface="思源黑体 CN Normal" panose="020B0400000000000000" charset="-122"/>
              </a:rPr>
              <a:t>	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xmlns="" id="{BC5601A2-7FD2-4C14-B7DB-A47D23F921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2970" y="7281967"/>
            <a:ext cx="184731" cy="110799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zh-CN" sz="6600" dirty="0"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09694" y="1762221"/>
            <a:ext cx="21105000" cy="10027954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4000" dirty="0"/>
              <a:t/>
            </a:r>
            <a:br>
              <a:rPr lang="en-US" altLang="zh-CN" sz="4000" dirty="0"/>
            </a:br>
            <a:endParaRPr lang="zh-CN" altLang="en-US" sz="4000" b="1" dirty="0"/>
          </a:p>
          <a:p>
            <a:pPr>
              <a:lnSpc>
                <a:spcPct val="150000"/>
              </a:lnSpc>
            </a:pPr>
            <a:endParaRPr lang="en-US" altLang="zh-CN" sz="4000" dirty="0">
              <a:solidFill>
                <a:srgbClr val="1577BA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Source Han Sans CN Normal" charset="-122"/>
            </a:endParaRPr>
          </a:p>
          <a:p>
            <a:pPr>
              <a:lnSpc>
                <a:spcPct val="150000"/>
              </a:lnSpc>
            </a:pPr>
            <a:endParaRPr lang="zh-CN" altLang="en-US" sz="4000" dirty="0">
              <a:solidFill>
                <a:srgbClr val="1577BA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Source Han Sans CN Normal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-1665306" y="1637536"/>
            <a:ext cx="21015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4000" dirty="0"/>
          </a:p>
          <a:p>
            <a:endParaRPr lang="zh-CN" altLang="en-US" sz="4000" dirty="0"/>
          </a:p>
        </p:txBody>
      </p:sp>
      <p:sp>
        <p:nvSpPr>
          <p:cNvPr id="7" name="矩形 6"/>
          <p:cNvSpPr/>
          <p:nvPr/>
        </p:nvSpPr>
        <p:spPr>
          <a:xfrm>
            <a:off x="1619694" y="2168791"/>
            <a:ext cx="20295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4000" dirty="0"/>
          </a:p>
          <a:p>
            <a:endParaRPr lang="en-US" altLang="zh-CN" sz="4000" dirty="0" smtClean="0"/>
          </a:p>
          <a:p>
            <a:endParaRPr lang="en-US" altLang="zh-CN" sz="4000" dirty="0"/>
          </a:p>
          <a:p>
            <a:endParaRPr lang="en-US" altLang="zh-CN" sz="4000" dirty="0" smtClean="0"/>
          </a:p>
          <a:p>
            <a:endParaRPr lang="en-US" altLang="zh-CN" sz="4000" dirty="0"/>
          </a:p>
          <a:p>
            <a:endParaRPr lang="zh-CN" altLang="en-US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1124694" y="1762221"/>
            <a:ext cx="21015000" cy="10027954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>
              <a:lnSpc>
                <a:spcPct val="150000"/>
              </a:lnSpc>
            </a:pPr>
            <a:endParaRPr lang="en-US" altLang="zh-CN" sz="3200" dirty="0"/>
          </a:p>
        </p:txBody>
      </p:sp>
      <p:sp>
        <p:nvSpPr>
          <p:cNvPr id="9" name="矩形 8"/>
          <p:cNvSpPr/>
          <p:nvPr/>
        </p:nvSpPr>
        <p:spPr>
          <a:xfrm>
            <a:off x="44847" y="2152638"/>
            <a:ext cx="22634694" cy="100642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>
              <a:lnSpc>
                <a:spcPct val="150000"/>
              </a:lnSpc>
            </a:pPr>
            <a:r>
              <a:rPr lang="en-US" altLang="zh-CN" sz="3600" dirty="0" smtClean="0">
                <a:latin typeface="宋体" pitchFamily="2" charset="-122"/>
                <a:ea typeface="宋体" pitchFamily="2" charset="-122"/>
              </a:rPr>
              <a:t>1</a:t>
            </a:r>
            <a:r>
              <a:rPr lang="zh-CN" altLang="en-US" sz="3600" dirty="0" smtClean="0">
                <a:latin typeface="宋体" pitchFamily="2" charset="-122"/>
                <a:ea typeface="宋体" pitchFamily="2" charset="-122"/>
              </a:rPr>
              <a:t>、</a:t>
            </a:r>
            <a:r>
              <a:rPr lang="en-US" altLang="zh-CN" sz="3600" dirty="0" smtClean="0">
                <a:latin typeface="宋体" pitchFamily="2" charset="-122"/>
                <a:ea typeface="宋体" pitchFamily="2" charset="-122"/>
              </a:rPr>
              <a:t>Aspect </a:t>
            </a:r>
            <a:r>
              <a:rPr lang="en-US" altLang="zh-CN" sz="3600" dirty="0">
                <a:latin typeface="宋体" pitchFamily="2" charset="-122"/>
                <a:ea typeface="宋体" pitchFamily="2" charset="-122"/>
              </a:rPr>
              <a:t>Oriented Programming </a:t>
            </a:r>
            <a:r>
              <a:rPr lang="zh-CN" altLang="en-US" sz="3600" dirty="0">
                <a:latin typeface="宋体" pitchFamily="2" charset="-122"/>
                <a:ea typeface="宋体" pitchFamily="2" charset="-122"/>
              </a:rPr>
              <a:t>面向</a:t>
            </a:r>
            <a:r>
              <a:rPr lang="zh-CN" altLang="en-US" sz="3600" dirty="0" smtClean="0">
                <a:latin typeface="宋体" pitchFamily="2" charset="-122"/>
                <a:ea typeface="宋体" pitchFamily="2" charset="-122"/>
              </a:rPr>
              <a:t>切面编程 </a:t>
            </a:r>
            <a:r>
              <a:rPr lang="zh-CN" altLang="en-US" sz="3600" dirty="0">
                <a:latin typeface="宋体" pitchFamily="2" charset="-122"/>
                <a:ea typeface="宋体" pitchFamily="2" charset="-122"/>
              </a:rPr>
              <a:t>通过预编译方式和运行期动态代理实现程序功能的统一</a:t>
            </a:r>
            <a:r>
              <a:rPr lang="zh-CN" altLang="en-US" sz="3600" dirty="0" smtClean="0">
                <a:latin typeface="宋体" pitchFamily="2" charset="-122"/>
                <a:ea typeface="宋体" pitchFamily="2" charset="-122"/>
              </a:rPr>
              <a:t>维护</a:t>
            </a:r>
            <a:endParaRPr lang="en-US" altLang="zh-CN" sz="3600" dirty="0" smtClean="0">
              <a:latin typeface="宋体" pitchFamily="2" charset="-122"/>
              <a:ea typeface="宋体" pitchFamily="2" charset="-122"/>
            </a:endParaRPr>
          </a:p>
          <a:p>
            <a:pPr lvl="2">
              <a:lnSpc>
                <a:spcPct val="150000"/>
              </a:lnSpc>
            </a:pPr>
            <a:endParaRPr lang="en-US" altLang="zh-CN" sz="3600" dirty="0">
              <a:latin typeface="宋体" pitchFamily="2" charset="-122"/>
              <a:ea typeface="宋体" pitchFamily="2" charset="-122"/>
            </a:endParaRPr>
          </a:p>
          <a:p>
            <a:pPr lvl="2">
              <a:lnSpc>
                <a:spcPct val="150000"/>
              </a:lnSpc>
            </a:pPr>
            <a:r>
              <a:rPr lang="en-US" altLang="zh-CN" sz="3600" dirty="0" smtClean="0">
                <a:latin typeface="宋体" pitchFamily="2" charset="-122"/>
                <a:ea typeface="宋体" pitchFamily="2" charset="-122"/>
              </a:rPr>
              <a:t>2</a:t>
            </a:r>
            <a:r>
              <a:rPr lang="zh-CN" altLang="en-US" sz="3600" dirty="0" smtClean="0">
                <a:latin typeface="宋体" pitchFamily="2" charset="-122"/>
                <a:ea typeface="宋体" pitchFamily="2" charset="-122"/>
              </a:rPr>
              <a:t>、在</a:t>
            </a:r>
            <a:r>
              <a:rPr lang="zh-CN" altLang="en-US" sz="3600" dirty="0">
                <a:latin typeface="宋体" pitchFamily="2" charset="-122"/>
                <a:ea typeface="宋体" pitchFamily="2" charset="-122"/>
              </a:rPr>
              <a:t>运行时，编译时，类加载期，动态地将代码切入到类的指定方法、指定位置上的编程思想</a:t>
            </a:r>
            <a:r>
              <a:rPr lang="zh-CN" altLang="en-US" sz="3600" dirty="0" smtClean="0">
                <a:latin typeface="宋体" pitchFamily="2" charset="-122"/>
                <a:ea typeface="宋体" pitchFamily="2" charset="-122"/>
              </a:rPr>
              <a:t>。</a:t>
            </a:r>
            <a:endParaRPr lang="en-US" altLang="zh-CN" sz="3600" dirty="0" smtClean="0">
              <a:latin typeface="宋体" pitchFamily="2" charset="-122"/>
              <a:ea typeface="宋体" pitchFamily="2" charset="-122"/>
            </a:endParaRPr>
          </a:p>
          <a:p>
            <a:pPr lvl="2">
              <a:lnSpc>
                <a:spcPct val="150000"/>
              </a:lnSpc>
            </a:pPr>
            <a:endParaRPr lang="en-US" altLang="zh-CN" sz="3600" dirty="0">
              <a:latin typeface="等线 (正文)"/>
              <a:ea typeface="宋体" pitchFamily="2" charset="-122"/>
            </a:endParaRPr>
          </a:p>
          <a:p>
            <a:pPr lvl="2">
              <a:lnSpc>
                <a:spcPct val="150000"/>
              </a:lnSpc>
            </a:pPr>
            <a:r>
              <a:rPr lang="en-US" altLang="zh-CN" sz="3600" dirty="0" smtClean="0">
                <a:latin typeface="宋体" pitchFamily="2" charset="-122"/>
                <a:ea typeface="宋体" pitchFamily="2" charset="-122"/>
              </a:rPr>
              <a:t>3</a:t>
            </a:r>
            <a:r>
              <a:rPr lang="zh-CN" altLang="en-US" sz="3600" dirty="0" smtClean="0">
                <a:latin typeface="宋体" pitchFamily="2" charset="-122"/>
                <a:ea typeface="宋体" pitchFamily="2" charset="-122"/>
              </a:rPr>
              <a:t>、</a:t>
            </a:r>
            <a:r>
              <a:rPr lang="en-US" altLang="zh-CN" sz="3600" dirty="0" smtClean="0">
                <a:latin typeface="宋体" pitchFamily="2" charset="-122"/>
                <a:ea typeface="宋体" pitchFamily="2" charset="-122"/>
              </a:rPr>
              <a:t>AOP</a:t>
            </a:r>
            <a:r>
              <a:rPr lang="zh-CN" altLang="en-US" sz="3600" dirty="0">
                <a:latin typeface="宋体" pitchFamily="2" charset="-122"/>
                <a:ea typeface="宋体" pitchFamily="2" charset="-122"/>
              </a:rPr>
              <a:t>在编程历史上可以说是里程碑式的，对</a:t>
            </a:r>
            <a:r>
              <a:rPr lang="en-US" altLang="zh-CN" sz="3600" dirty="0">
                <a:latin typeface="宋体" pitchFamily="2" charset="-122"/>
                <a:ea typeface="宋体" pitchFamily="2" charset="-122"/>
              </a:rPr>
              <a:t>OOP</a:t>
            </a:r>
            <a:r>
              <a:rPr lang="zh-CN" altLang="en-US" sz="3600" dirty="0">
                <a:latin typeface="宋体" pitchFamily="2" charset="-122"/>
                <a:ea typeface="宋体" pitchFamily="2" charset="-122"/>
              </a:rPr>
              <a:t>编程是一种十分有益的补充</a:t>
            </a:r>
            <a:r>
              <a:rPr lang="zh-CN" altLang="en-US" sz="3600" dirty="0" smtClean="0">
                <a:latin typeface="宋体" pitchFamily="2" charset="-122"/>
                <a:ea typeface="宋体" pitchFamily="2" charset="-122"/>
              </a:rPr>
              <a:t>。</a:t>
            </a:r>
            <a:endParaRPr lang="en-US" altLang="zh-CN" sz="3600" dirty="0" smtClean="0">
              <a:latin typeface="宋体" pitchFamily="2" charset="-122"/>
              <a:ea typeface="宋体" pitchFamily="2" charset="-122"/>
            </a:endParaRPr>
          </a:p>
          <a:p>
            <a:pPr lvl="2">
              <a:lnSpc>
                <a:spcPct val="150000"/>
              </a:lnSpc>
            </a:pPr>
            <a:endParaRPr lang="en-US" altLang="zh-CN" sz="3600" dirty="0">
              <a:latin typeface="宋体" pitchFamily="2" charset="-122"/>
              <a:ea typeface="宋体" pitchFamily="2" charset="-122"/>
            </a:endParaRPr>
          </a:p>
          <a:p>
            <a:pPr lvl="2">
              <a:lnSpc>
                <a:spcPct val="150000"/>
              </a:lnSpc>
            </a:pPr>
            <a:r>
              <a:rPr lang="en-US" altLang="zh-CN" sz="3600" dirty="0" smtClean="0">
                <a:latin typeface="宋体" pitchFamily="2" charset="-122"/>
                <a:ea typeface="宋体" pitchFamily="2" charset="-122"/>
              </a:rPr>
              <a:t>4</a:t>
            </a:r>
            <a:r>
              <a:rPr lang="zh-CN" altLang="en-US" sz="3600" dirty="0" smtClean="0">
                <a:latin typeface="宋体" pitchFamily="2" charset="-122"/>
                <a:ea typeface="宋体" pitchFamily="2" charset="-122"/>
              </a:rPr>
              <a:t>、</a:t>
            </a:r>
            <a:r>
              <a:rPr lang="en-US" altLang="zh-CN" sz="3600" dirty="0" smtClean="0">
                <a:latin typeface="宋体" pitchFamily="2" charset="-122"/>
                <a:ea typeface="宋体" pitchFamily="2" charset="-122"/>
              </a:rPr>
              <a:t>AOP</a:t>
            </a:r>
            <a:r>
              <a:rPr lang="zh-CN" altLang="en-US" sz="3600" dirty="0">
                <a:latin typeface="宋体" pitchFamily="2" charset="-122"/>
                <a:ea typeface="宋体" pitchFamily="2" charset="-122"/>
              </a:rPr>
              <a:t>像</a:t>
            </a:r>
            <a:r>
              <a:rPr lang="en-US" altLang="zh-CN" sz="3600" dirty="0">
                <a:latin typeface="宋体" pitchFamily="2" charset="-122"/>
                <a:ea typeface="宋体" pitchFamily="2" charset="-122"/>
              </a:rPr>
              <a:t>OOP</a:t>
            </a:r>
            <a:r>
              <a:rPr lang="zh-CN" altLang="en-US" sz="3600" dirty="0">
                <a:latin typeface="宋体" pitchFamily="2" charset="-122"/>
                <a:ea typeface="宋体" pitchFamily="2" charset="-122"/>
              </a:rPr>
              <a:t>一样，只是一种编程方法论，</a:t>
            </a:r>
            <a:r>
              <a:rPr lang="en-US" altLang="zh-CN" sz="3600" dirty="0">
                <a:latin typeface="宋体" pitchFamily="2" charset="-122"/>
                <a:ea typeface="宋体" pitchFamily="2" charset="-122"/>
              </a:rPr>
              <a:t>AOP</a:t>
            </a:r>
            <a:r>
              <a:rPr lang="zh-CN" altLang="en-US" sz="3600" dirty="0">
                <a:latin typeface="宋体" pitchFamily="2" charset="-122"/>
                <a:ea typeface="宋体" pitchFamily="2" charset="-122"/>
              </a:rPr>
              <a:t>并没有规定说，实现</a:t>
            </a:r>
            <a:r>
              <a:rPr lang="en-US" altLang="zh-CN" sz="3600" dirty="0">
                <a:latin typeface="宋体" pitchFamily="2" charset="-122"/>
                <a:ea typeface="宋体" pitchFamily="2" charset="-122"/>
              </a:rPr>
              <a:t>AOP</a:t>
            </a:r>
            <a:r>
              <a:rPr lang="zh-CN" altLang="en-US" sz="3600" dirty="0">
                <a:latin typeface="宋体" pitchFamily="2" charset="-122"/>
                <a:ea typeface="宋体" pitchFamily="2" charset="-122"/>
              </a:rPr>
              <a:t>协议的代码，要用什么方式去实现</a:t>
            </a:r>
            <a:r>
              <a:rPr lang="zh-CN" altLang="en-US" sz="3600" dirty="0" smtClean="0">
                <a:latin typeface="宋体" pitchFamily="2" charset="-122"/>
                <a:ea typeface="宋体" pitchFamily="2" charset="-122"/>
              </a:rPr>
              <a:t>。</a:t>
            </a:r>
            <a:endParaRPr lang="en-US" altLang="zh-CN" sz="3600" dirty="0" smtClean="0">
              <a:latin typeface="宋体" pitchFamily="2" charset="-122"/>
              <a:ea typeface="宋体" pitchFamily="2" charset="-122"/>
            </a:endParaRPr>
          </a:p>
          <a:p>
            <a:pPr lvl="2">
              <a:lnSpc>
                <a:spcPct val="150000"/>
              </a:lnSpc>
            </a:pPr>
            <a:endParaRPr lang="en-US" altLang="zh-CN" sz="3600" dirty="0">
              <a:latin typeface="宋体" pitchFamily="2" charset="-122"/>
              <a:ea typeface="宋体" pitchFamily="2" charset="-122"/>
            </a:endParaRPr>
          </a:p>
          <a:p>
            <a:pPr lvl="2">
              <a:lnSpc>
                <a:spcPct val="150000"/>
              </a:lnSpc>
            </a:pPr>
            <a:r>
              <a:rPr lang="en-US" altLang="zh-CN" sz="3600" dirty="0" smtClean="0">
                <a:latin typeface="宋体" pitchFamily="2" charset="-122"/>
                <a:ea typeface="宋体" pitchFamily="2" charset="-122"/>
              </a:rPr>
              <a:t>5</a:t>
            </a:r>
            <a:r>
              <a:rPr lang="zh-CN" altLang="en-US" sz="3600" dirty="0" smtClean="0">
                <a:latin typeface="宋体" pitchFamily="2" charset="-122"/>
                <a:ea typeface="宋体" pitchFamily="2" charset="-122"/>
              </a:rPr>
              <a:t>、</a:t>
            </a:r>
            <a:r>
              <a:rPr lang="en-US" altLang="zh-CN" sz="3600" dirty="0" smtClean="0">
                <a:latin typeface="宋体" pitchFamily="2" charset="-122"/>
                <a:ea typeface="宋体" pitchFamily="2" charset="-122"/>
              </a:rPr>
              <a:t>OOP</a:t>
            </a:r>
            <a:r>
              <a:rPr lang="zh-CN" altLang="en-US" sz="3600" dirty="0">
                <a:latin typeface="宋体" pitchFamily="2" charset="-122"/>
                <a:ea typeface="宋体" pitchFamily="2" charset="-122"/>
              </a:rPr>
              <a:t>侧重静态，名词，状态，组织，数据，载体是空间</a:t>
            </a:r>
            <a:r>
              <a:rPr lang="zh-CN" altLang="en-US" sz="3600" dirty="0" smtClean="0">
                <a:latin typeface="宋体" pitchFamily="2" charset="-122"/>
                <a:ea typeface="宋体" pitchFamily="2" charset="-122"/>
              </a:rPr>
              <a:t>；</a:t>
            </a:r>
            <a:endParaRPr lang="en-US" altLang="zh-CN" sz="3600" dirty="0" smtClean="0">
              <a:latin typeface="宋体" pitchFamily="2" charset="-122"/>
              <a:ea typeface="宋体" pitchFamily="2" charset="-122"/>
            </a:endParaRPr>
          </a:p>
          <a:p>
            <a:pPr lvl="2">
              <a:lnSpc>
                <a:spcPct val="150000"/>
              </a:lnSpc>
            </a:pPr>
            <a:endParaRPr lang="en-US" altLang="zh-CN" sz="3600" dirty="0">
              <a:latin typeface="宋体" pitchFamily="2" charset="-122"/>
              <a:ea typeface="宋体" pitchFamily="2" charset="-122"/>
            </a:endParaRPr>
          </a:p>
          <a:p>
            <a:pPr lvl="2">
              <a:lnSpc>
                <a:spcPct val="150000"/>
              </a:lnSpc>
            </a:pPr>
            <a:r>
              <a:rPr lang="en-US" altLang="zh-CN" sz="3600" dirty="0" smtClean="0">
                <a:latin typeface="宋体" pitchFamily="2" charset="-122"/>
                <a:ea typeface="宋体" pitchFamily="2" charset="-122"/>
              </a:rPr>
              <a:t>6</a:t>
            </a:r>
            <a:r>
              <a:rPr lang="zh-CN" altLang="en-US" sz="3600" dirty="0" smtClean="0">
                <a:latin typeface="宋体" pitchFamily="2" charset="-122"/>
                <a:ea typeface="宋体" pitchFamily="2" charset="-122"/>
              </a:rPr>
              <a:t>、</a:t>
            </a:r>
            <a:r>
              <a:rPr lang="en-US" altLang="zh-CN" sz="3600" dirty="0" smtClean="0">
                <a:latin typeface="宋体" pitchFamily="2" charset="-122"/>
                <a:ea typeface="宋体" pitchFamily="2" charset="-122"/>
              </a:rPr>
              <a:t>AOP</a:t>
            </a:r>
            <a:r>
              <a:rPr lang="zh-CN" altLang="en-US" sz="3600" dirty="0">
                <a:latin typeface="宋体" pitchFamily="2" charset="-122"/>
                <a:ea typeface="宋体" pitchFamily="2" charset="-122"/>
              </a:rPr>
              <a:t>侧重动态，动词，行为，调用，算法，载体是时间；</a:t>
            </a:r>
          </a:p>
        </p:txBody>
      </p:sp>
    </p:spTree>
    <p:extLst>
      <p:ext uri="{BB962C8B-B14F-4D97-AF65-F5344CB8AC3E}">
        <p14:creationId xmlns:p14="http://schemas.microsoft.com/office/powerpoint/2010/main" val="1209631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5000"/>
              </a:lnSpc>
            </a:pPr>
            <a:r>
              <a:rPr lang="zh-CN" altLang="en-US" b="1" dirty="0" smtClean="0">
                <a:cs typeface="Times New Roman" panose="02020603050405020304" pitchFamily="18" charset="0"/>
              </a:rPr>
              <a:t>下节课</a:t>
            </a:r>
            <a:endParaRPr lang="zh-CN" altLang="en-US" b="1" dirty="0"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1ED7C55A-A9FD-4BCC-8B66-3D18CD1AB8BA}"/>
              </a:ext>
            </a:extLst>
          </p:cNvPr>
          <p:cNvSpPr txBox="1"/>
          <p:nvPr/>
        </p:nvSpPr>
        <p:spPr>
          <a:xfrm>
            <a:off x="2472970" y="2168791"/>
            <a:ext cx="1107996" cy="8967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000" dirty="0">
                <a:solidFill>
                  <a:srgbClr val="FF0000"/>
                </a:solidFill>
                <a:latin typeface="思源黑体 CN Normal" panose="020B0400000000000000" charset="-122"/>
                <a:ea typeface="思源黑体 CN Normal" panose="020B0400000000000000" charset="-122"/>
              </a:rPr>
              <a:t>	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xmlns="" id="{BC5601A2-7FD2-4C14-B7DB-A47D23F921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2970" y="7281967"/>
            <a:ext cx="184731" cy="110799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zh-CN" sz="6600" dirty="0"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09694" y="1762221"/>
            <a:ext cx="21105000" cy="10027954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4000" dirty="0"/>
              <a:t/>
            </a:r>
            <a:br>
              <a:rPr lang="en-US" altLang="zh-CN" sz="4000" dirty="0"/>
            </a:br>
            <a:endParaRPr lang="zh-CN" altLang="en-US" sz="4000" b="1" dirty="0"/>
          </a:p>
          <a:p>
            <a:pPr>
              <a:lnSpc>
                <a:spcPct val="150000"/>
              </a:lnSpc>
            </a:pPr>
            <a:endParaRPr lang="en-US" altLang="zh-CN" sz="4000" dirty="0">
              <a:solidFill>
                <a:srgbClr val="1577BA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Source Han Sans CN Normal" charset="-122"/>
            </a:endParaRPr>
          </a:p>
          <a:p>
            <a:pPr>
              <a:lnSpc>
                <a:spcPct val="150000"/>
              </a:lnSpc>
            </a:pPr>
            <a:endParaRPr lang="zh-CN" altLang="en-US" sz="4000" dirty="0">
              <a:solidFill>
                <a:srgbClr val="1577BA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Source Han Sans CN Normal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24694" y="2168791"/>
            <a:ext cx="21015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4000" dirty="0"/>
          </a:p>
          <a:p>
            <a:endParaRPr lang="zh-CN" altLang="en-US" sz="4000" dirty="0"/>
          </a:p>
        </p:txBody>
      </p:sp>
      <p:sp>
        <p:nvSpPr>
          <p:cNvPr id="7" name="矩形 6"/>
          <p:cNvSpPr/>
          <p:nvPr/>
        </p:nvSpPr>
        <p:spPr>
          <a:xfrm>
            <a:off x="1619694" y="2168791"/>
            <a:ext cx="20295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4000" dirty="0"/>
          </a:p>
          <a:p>
            <a:endParaRPr lang="en-US" altLang="zh-CN" sz="4000" dirty="0" smtClean="0"/>
          </a:p>
          <a:p>
            <a:endParaRPr lang="en-US" altLang="zh-CN" sz="4000" dirty="0"/>
          </a:p>
          <a:p>
            <a:endParaRPr lang="en-US" altLang="zh-CN" sz="4000" dirty="0" smtClean="0"/>
          </a:p>
          <a:p>
            <a:endParaRPr lang="en-US" altLang="zh-CN" sz="4000" dirty="0"/>
          </a:p>
          <a:p>
            <a:endParaRPr lang="zh-CN" altLang="en-US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1124694" y="1762221"/>
            <a:ext cx="21015000" cy="10027954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>
              <a:lnSpc>
                <a:spcPct val="150000"/>
              </a:lnSpc>
            </a:pPr>
            <a:endParaRPr lang="en-US" altLang="zh-CN" sz="3200" dirty="0"/>
          </a:p>
          <a:p>
            <a:pPr>
              <a:lnSpc>
                <a:spcPct val="150000"/>
              </a:lnSpc>
            </a:pPr>
            <a:r>
              <a:rPr lang="en-US" altLang="zh-CN" sz="8000" b="1" dirty="0">
                <a:solidFill>
                  <a:srgbClr val="FF0000"/>
                </a:solidFill>
              </a:rPr>
              <a:t>1.EventBus3.0</a:t>
            </a:r>
            <a:r>
              <a:rPr lang="zh-CN" altLang="en-US" sz="8000" b="1" dirty="0">
                <a:solidFill>
                  <a:srgbClr val="FF0000"/>
                </a:solidFill>
              </a:rPr>
              <a:t>源码详解与架构</a:t>
            </a:r>
            <a:r>
              <a:rPr lang="zh-CN" altLang="en-US" sz="8000" b="1" dirty="0" smtClean="0">
                <a:solidFill>
                  <a:srgbClr val="FF0000"/>
                </a:solidFill>
              </a:rPr>
              <a:t>分析</a:t>
            </a:r>
            <a:endParaRPr lang="en-US" altLang="zh-CN" sz="8000" b="1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endParaRPr lang="zh-CN" altLang="en-US" sz="8000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8000" b="1" dirty="0">
                <a:solidFill>
                  <a:srgbClr val="FF0000"/>
                </a:solidFill>
              </a:rPr>
              <a:t>2.</a:t>
            </a:r>
            <a:r>
              <a:rPr lang="zh-CN" altLang="en-US" sz="8000" b="1" dirty="0">
                <a:solidFill>
                  <a:srgbClr val="FF0000"/>
                </a:solidFill>
              </a:rPr>
              <a:t>手写实现</a:t>
            </a:r>
            <a:r>
              <a:rPr lang="en-US" altLang="zh-CN" sz="8000" b="1" dirty="0">
                <a:solidFill>
                  <a:srgbClr val="FF0000"/>
                </a:solidFill>
              </a:rPr>
              <a:t>EventBus3.0</a:t>
            </a:r>
            <a:r>
              <a:rPr lang="zh-CN" altLang="en-US" sz="8000" b="1" dirty="0">
                <a:solidFill>
                  <a:srgbClr val="FF0000"/>
                </a:solidFill>
              </a:rPr>
              <a:t>事件总线</a:t>
            </a:r>
            <a:r>
              <a:rPr lang="zh-CN" altLang="en-US" sz="8000" b="1" dirty="0" smtClean="0">
                <a:solidFill>
                  <a:srgbClr val="FF0000"/>
                </a:solidFill>
              </a:rPr>
              <a:t>框架</a:t>
            </a:r>
            <a:endParaRPr lang="en-US" altLang="zh-CN" sz="8000" b="1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8000" b="1" dirty="0" smtClean="0">
                <a:solidFill>
                  <a:srgbClr val="FF0000"/>
                </a:solidFill>
              </a:rPr>
              <a:t>（</a:t>
            </a:r>
            <a:r>
              <a:rPr lang="zh-CN" altLang="en-US" sz="8000" b="1" dirty="0">
                <a:solidFill>
                  <a:srgbClr val="FF0000"/>
                </a:solidFill>
              </a:rPr>
              <a:t>跨进程调用）</a:t>
            </a:r>
            <a:endParaRPr lang="en-US" altLang="zh-CN" sz="80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9869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流程图: 过程 8"/>
          <p:cNvSpPr/>
          <p:nvPr/>
        </p:nvSpPr>
        <p:spPr>
          <a:xfrm>
            <a:off x="-846" y="5285768"/>
            <a:ext cx="23039469" cy="7694833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3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流程图: 过程 4"/>
          <p:cNvSpPr/>
          <p:nvPr/>
        </p:nvSpPr>
        <p:spPr>
          <a:xfrm>
            <a:off x="1" y="81325"/>
            <a:ext cx="23039469" cy="7694833"/>
          </a:xfrm>
          <a:prstGeom prst="flowChartProcess">
            <a:avLst/>
          </a:prstGeom>
          <a:solidFill>
            <a:srgbClr val="4D4D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3">
              <a:solidFill>
                <a:srgbClr val="4D4D4D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0" y="7860143"/>
            <a:ext cx="23038623" cy="17999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5" name="直线连接符 14"/>
          <p:cNvCxnSpPr/>
          <p:nvPr/>
        </p:nvCxnSpPr>
        <p:spPr>
          <a:xfrm>
            <a:off x="0" y="8160136"/>
            <a:ext cx="23039388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893581" y="3958338"/>
            <a:ext cx="11250613" cy="2754313"/>
          </a:xfrm>
        </p:spPr>
        <p:txBody>
          <a:bodyPr>
            <a:noAutofit/>
          </a:bodyPr>
          <a:lstStyle/>
          <a:p>
            <a:pPr algn="ctr"/>
            <a:r>
              <a:rPr lang="zh-CN" altLang="en-US" sz="140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谢谢观看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4F2A5005-FE86-43C8-9B7C-60028B4C55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3579" y="11819433"/>
            <a:ext cx="4030642" cy="1007662"/>
          </a:xfrm>
          <a:prstGeom prst="rect">
            <a:avLst/>
          </a:prstGeom>
        </p:spPr>
      </p:pic>
    </p:spTree>
  </p:cSld>
  <p:clrMapOvr>
    <a:masterClrMapping/>
  </p:clrMapOvr>
  <p:transition/>
</p:sld>
</file>

<file path=ppt/theme/theme1.xml><?xml version="1.0" encoding="utf-8"?>
<a:theme xmlns:a="http://schemas.openxmlformats.org/drawingml/2006/main" name="Office 主题​​">
  <a:themeElements>
    <a:clrScheme name="蓝色暖调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wrap="none" lIns="91440" tIns="45720" rIns="91440" bIns="45720" rtlCol="0">
        <a:normAutofit/>
      </a:bodyPr>
      <a:lstStyle>
        <a:defPPr algn="ctr">
          <a:lnSpc>
            <a:spcPct val="150000"/>
          </a:lnSpc>
          <a:defRPr sz="3200">
            <a:solidFill>
              <a:srgbClr val="1577BA"/>
            </a:solidFill>
            <a:latin typeface="思源黑体 CN Normal" panose="020B0400000000000000" pitchFamily="34" charset="-122"/>
            <a:ea typeface="思源黑体 CN Normal" panose="020B0400000000000000" pitchFamily="34" charset="-122"/>
            <a:cs typeface="Source Han Sans CN Normal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19483</TotalTime>
  <Words>323</Words>
  <Application>Microsoft Office PowerPoint</Application>
  <PresentationFormat>自定义</PresentationFormat>
  <Paragraphs>58</Paragraphs>
  <Slides>7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主题​​</vt:lpstr>
      <vt:lpstr>PowerPoint 演示文稿</vt:lpstr>
      <vt:lpstr> 讲师介绍</vt:lpstr>
      <vt:lpstr>PowerPoint 演示文稿</vt:lpstr>
      <vt:lpstr>OOP  </vt:lpstr>
      <vt:lpstr>AOP</vt:lpstr>
      <vt:lpstr>下节课</vt:lpstr>
      <vt:lpstr>谢谢观看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css布局</dc:title>
  <dc:creator>刘碎春</dc:creator>
  <cp:lastModifiedBy>dell</cp:lastModifiedBy>
  <cp:revision>1925</cp:revision>
  <dcterms:created xsi:type="dcterms:W3CDTF">2014-06-24T08:28:00Z</dcterms:created>
  <dcterms:modified xsi:type="dcterms:W3CDTF">2019-06-28T15:06:13Z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