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321" r:id="rId2"/>
    <p:sldId id="486" r:id="rId3"/>
    <p:sldId id="488" r:id="rId4"/>
    <p:sldId id="509" r:id="rId5"/>
    <p:sldId id="312" r:id="rId6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488"/>
            <p14:sldId id="509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5" d="100"/>
          <a:sy n="35" d="100"/>
        </p:scale>
        <p:origin x="-882" y="-102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:a16="http://schemas.microsoft.com/office/drawing/2014/main" xmlns="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="" xmlns:a16="http://schemas.microsoft.com/office/drawing/2014/main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12" name="Picture 2" descr="D:\Alan\资料\图层 3 拷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526" y="2520175"/>
            <a:ext cx="3718545" cy="500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74694" y="1558505"/>
            <a:ext cx="16605000" cy="4693374"/>
            <a:chOff x="5993305" y="2497629"/>
            <a:chExt cx="15429501" cy="2644690"/>
          </a:xfrm>
        </p:grpSpPr>
        <p:sp>
          <p:nvSpPr>
            <p:cNvPr id="30" name="TextBox 29"/>
            <p:cNvSpPr txBox="1"/>
            <p:nvPr/>
          </p:nvSpPr>
          <p:spPr>
            <a:xfrm>
              <a:off x="5993305" y="2497629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跨进程架构</a:t>
              </a:r>
              <a:r>
                <a:rPr lang="en-US" altLang="zh-CN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Hermes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分析到手写实现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6512562" y="4298252"/>
            <a:ext cx="130486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4400" b="1" dirty="0" smtClean="0">
                <a:solidFill>
                  <a:srgbClr val="FF0000"/>
                </a:solidFill>
              </a:rPr>
              <a:t>Hermes</a:t>
            </a:r>
            <a:r>
              <a:rPr lang="zh-CN" altLang="en-US" sz="4400" b="1" dirty="0">
                <a:solidFill>
                  <a:srgbClr val="FF0000"/>
                </a:solidFill>
              </a:rPr>
              <a:t>分析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架构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zh-CN" sz="4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</a:rPr>
              <a:t>、手写实现</a:t>
            </a:r>
            <a:r>
              <a:rPr lang="en-US" altLang="zh-CN" sz="4400" b="1" dirty="0" err="1">
                <a:solidFill>
                  <a:srgbClr val="FF0000"/>
                </a:solidFill>
              </a:rPr>
              <a:t>Hermes+Eventbus</a:t>
            </a:r>
            <a:r>
              <a:rPr lang="zh-CN" altLang="en-US" sz="4400" b="1" dirty="0">
                <a:solidFill>
                  <a:srgbClr val="FF0000"/>
                </a:solidFill>
              </a:rPr>
              <a:t>跨进程调用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577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b="1" dirty="0" smtClean="0">
                <a:cs typeface="Times New Roman" panose="02020603050405020304" pitchFamily="18" charset="0"/>
              </a:rPr>
              <a:t>下节课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QQ</a:t>
            </a:r>
            <a:r>
              <a:rPr lang="en-US" altLang="zh-CN" sz="4400" b="1" dirty="0">
                <a:solidFill>
                  <a:srgbClr val="FF0000"/>
                </a:solidFill>
              </a:rPr>
              <a:t>,</a:t>
            </a:r>
            <a:r>
              <a:rPr lang="zh-CN" altLang="en-US" sz="4400" b="1" dirty="0">
                <a:solidFill>
                  <a:srgbClr val="FF0000"/>
                </a:solidFill>
              </a:rPr>
              <a:t>美团，网易云 动态式换肤架构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分析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、手写</a:t>
            </a:r>
            <a:r>
              <a:rPr lang="zh-CN" altLang="en-US" sz="4400" b="1" dirty="0">
                <a:solidFill>
                  <a:srgbClr val="FF0000"/>
                </a:solidFill>
              </a:rPr>
              <a:t>网易云可动态替换的换肤框架</a:t>
            </a:r>
            <a:r>
              <a:rPr lang="en-US" altLang="zh-CN" sz="4400" b="1" dirty="0">
                <a:solidFill>
                  <a:srgbClr val="FF0000"/>
                </a:solidFill>
              </a:rPr>
              <a:t>(</a:t>
            </a:r>
            <a:r>
              <a:rPr lang="zh-CN" altLang="en-US" sz="4400" b="1" dirty="0">
                <a:solidFill>
                  <a:srgbClr val="FF0000"/>
                </a:solidFill>
              </a:rPr>
              <a:t>字体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，状态栏</a:t>
            </a:r>
            <a:r>
              <a:rPr lang="zh-CN" altLang="en-US" sz="4400" b="1" dirty="0">
                <a:solidFill>
                  <a:srgbClr val="FF0000"/>
                </a:solidFill>
              </a:rPr>
              <a:t>换肤，自定义控件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，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</a:rPr>
              <a:t>fragment</a:t>
            </a:r>
            <a:r>
              <a:rPr lang="zh-CN" altLang="en-US" sz="4400" b="1" dirty="0">
                <a:solidFill>
                  <a:srgbClr val="FF0000"/>
                </a:solidFill>
              </a:rPr>
              <a:t>换肤</a:t>
            </a:r>
            <a:r>
              <a:rPr lang="en-US" altLang="zh-CN" sz="4400" b="1" dirty="0">
                <a:solidFill>
                  <a:srgbClr val="FF0000"/>
                </a:solidFill>
              </a:rPr>
              <a:t>)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）</a:t>
            </a:r>
            <a:endParaRPr lang="en-US" altLang="zh-CN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19906</TotalTime>
  <Words>183</Words>
  <Application>Microsoft Office PowerPoint</Application>
  <PresentationFormat>自定义</PresentationFormat>
  <Paragraphs>31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 讲师介绍</vt:lpstr>
      <vt:lpstr>PowerPoint 演示文稿</vt:lpstr>
      <vt:lpstr>下节课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1929</cp:revision>
  <dcterms:created xsi:type="dcterms:W3CDTF">2014-06-24T08:28:00Z</dcterms:created>
  <dcterms:modified xsi:type="dcterms:W3CDTF">2019-07-03T14:44:56Z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