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321" r:id="rId2"/>
    <p:sldId id="486" r:id="rId3"/>
    <p:sldId id="512" r:id="rId4"/>
    <p:sldId id="513" r:id="rId5"/>
    <p:sldId id="514" r:id="rId6"/>
    <p:sldId id="312" r:id="rId7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512"/>
            <p14:sldId id="513"/>
            <p14:sldId id="514"/>
            <p14:sldId id="312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5" d="100"/>
          <a:sy n="35" d="100"/>
        </p:scale>
        <p:origin x="-1002" y="-102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="" xmlns:a16="http://schemas.microsoft.com/office/drawing/2014/main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="" xmlns:a16="http://schemas.microsoft.com/office/drawing/2014/main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="" xmlns:a16="http://schemas.microsoft.com/office/drawing/2014/main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="" xmlns:a16="http://schemas.microsoft.com/office/drawing/2014/main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="" xmlns:a16="http://schemas.microsoft.com/office/drawing/2014/main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8413" y="6295509"/>
            <a:ext cx="128820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老师 能不能实现</a:t>
            </a:r>
            <a:r>
              <a:rPr lang="en-US" altLang="zh-CN" sz="4000" dirty="0"/>
              <a:t>app</a:t>
            </a:r>
            <a:r>
              <a:rPr lang="zh-CN" altLang="en-US" sz="4000" dirty="0"/>
              <a:t>主题颜色根据手机壳颜色来自动变换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xmlns="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74694" y="1558505"/>
            <a:ext cx="16605000" cy="4693374"/>
            <a:chOff x="5993305" y="2497629"/>
            <a:chExt cx="15429501" cy="2644690"/>
          </a:xfrm>
        </p:grpSpPr>
        <p:sp>
          <p:nvSpPr>
            <p:cNvPr id="30" name="TextBox 29"/>
            <p:cNvSpPr txBox="1"/>
            <p:nvPr/>
          </p:nvSpPr>
          <p:spPr>
            <a:xfrm>
              <a:off x="5993305" y="2497629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动态式换肤框架分析，与手写实现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6512562" y="4298252"/>
            <a:ext cx="1304865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</a:rPr>
              <a:t>1</a:t>
            </a:r>
            <a:r>
              <a:rPr lang="zh-CN" altLang="en-US" sz="4400" b="1" dirty="0">
                <a:solidFill>
                  <a:srgbClr val="FF0000"/>
                </a:solidFill>
              </a:rPr>
              <a:t>、</a:t>
            </a:r>
            <a:r>
              <a:rPr lang="en-US" altLang="zh-CN" sz="4400" b="1" dirty="0">
                <a:solidFill>
                  <a:srgbClr val="FF0000"/>
                </a:solidFill>
              </a:rPr>
              <a:t>QQ,</a:t>
            </a:r>
            <a:r>
              <a:rPr lang="zh-CN" altLang="en-US" sz="4400" b="1" dirty="0">
                <a:solidFill>
                  <a:srgbClr val="FF0000"/>
                </a:solidFill>
              </a:rPr>
              <a:t>美团，网易云 动态式换肤架构分析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</a:rPr>
              <a:t>、手写网易云可动态替换的换肤框架</a:t>
            </a:r>
            <a:r>
              <a:rPr lang="en-US" altLang="zh-CN" sz="4400" b="1" dirty="0">
                <a:solidFill>
                  <a:srgbClr val="FF0000"/>
                </a:solidFill>
              </a:rPr>
              <a:t>(</a:t>
            </a:r>
            <a:r>
              <a:rPr lang="zh-CN" altLang="en-US" sz="4400" b="1" dirty="0">
                <a:solidFill>
                  <a:srgbClr val="FF0000"/>
                </a:solidFill>
              </a:rPr>
              <a:t>字体，状态栏换肤，自定义控件，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</a:rPr>
              <a:t>fragment</a:t>
            </a:r>
            <a:r>
              <a:rPr lang="zh-CN" altLang="en-US" sz="4400" b="1" dirty="0">
                <a:solidFill>
                  <a:srgbClr val="FF0000"/>
                </a:solidFill>
              </a:rPr>
              <a:t>换肤</a:t>
            </a:r>
            <a:r>
              <a:rPr lang="en-US" altLang="zh-CN" sz="4400" b="1" dirty="0">
                <a:solidFill>
                  <a:srgbClr val="FF0000"/>
                </a:solidFill>
              </a:rPr>
              <a:t>)</a:t>
            </a:r>
            <a:r>
              <a:rPr lang="zh-CN" altLang="en-US" sz="4400" b="1" dirty="0">
                <a:solidFill>
                  <a:srgbClr val="FF0000"/>
                </a:solidFill>
              </a:rPr>
              <a:t>）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90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584200" hangingPunct="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latin typeface="Helvetica Neue"/>
                <a:ea typeface="Helvetica Neue"/>
                <a:cs typeface="Helvetica Neue"/>
                <a:sym typeface="Helvetica Neue"/>
              </a:rPr>
              <a:t>换肤模式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3600" dirty="0"/>
          </a:p>
          <a:p>
            <a:r>
              <a:rPr lang="zh-CN" altLang="en-US" sz="3600" dirty="0"/>
              <a:t>内置换肤</a:t>
            </a:r>
            <a:endParaRPr lang="en-US" altLang="zh-CN" sz="3600" dirty="0"/>
          </a:p>
          <a:p>
            <a:r>
              <a:rPr lang="en-US" altLang="zh-CN" sz="3600" dirty="0">
                <a:sym typeface="Helvetica Neue"/>
              </a:rPr>
              <a:t>	</a:t>
            </a:r>
            <a:r>
              <a:rPr lang="zh-CN" altLang="en-US" sz="3600" dirty="0">
                <a:sym typeface="Helvetica Neue"/>
              </a:rPr>
              <a:t>在</a:t>
            </a:r>
            <a:r>
              <a:rPr lang="en-US" altLang="zh-CN" sz="3600" dirty="0" err="1"/>
              <a:t>A</a:t>
            </a:r>
            <a:r>
              <a:rPr lang="en-US" altLang="zh-CN" sz="3600" dirty="0" err="1">
                <a:sym typeface="Helvetica Neue"/>
              </a:rPr>
              <a:t>pk</a:t>
            </a:r>
            <a:r>
              <a:rPr lang="zh-CN" altLang="en-US" sz="3600" dirty="0"/>
              <a:t>包中存在多种资源</a:t>
            </a:r>
            <a:r>
              <a:rPr lang="en-US" altLang="zh-CN" sz="3600" dirty="0"/>
              <a:t>(</a:t>
            </a:r>
            <a:r>
              <a:rPr lang="zh-CN" altLang="en-US" sz="3600" dirty="0"/>
              <a:t>图片、颜色值</a:t>
            </a:r>
            <a:r>
              <a:rPr lang="en-US" altLang="zh-CN" sz="3600" dirty="0"/>
              <a:t>)</a:t>
            </a:r>
            <a:r>
              <a:rPr lang="zh-CN" altLang="en-US" sz="3600" dirty="0"/>
              <a:t>用于换肤时候切换。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zh-CN" altLang="en-US" sz="3600" dirty="0"/>
              <a:t>自由度低，</a:t>
            </a:r>
            <a:r>
              <a:rPr lang="en-US" altLang="zh-CN" sz="3600" dirty="0" err="1"/>
              <a:t>apk</a:t>
            </a:r>
            <a:r>
              <a:rPr lang="zh-CN" altLang="en-US" sz="3600" dirty="0"/>
              <a:t>文件大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zh-CN" altLang="en-US" sz="3600" dirty="0"/>
              <a:t>一般用于没有其他需求的日间</a:t>
            </a:r>
            <a:r>
              <a:rPr lang="en-US" altLang="zh-CN" sz="3600" dirty="0"/>
              <a:t>/</a:t>
            </a:r>
            <a:r>
              <a:rPr lang="zh-CN" altLang="en-US" sz="3600" dirty="0"/>
              <a:t>夜间模式</a:t>
            </a:r>
            <a:r>
              <a:rPr lang="en-US" altLang="zh-CN" sz="3600" dirty="0"/>
              <a:t>app</a:t>
            </a:r>
            <a:r>
              <a:rPr lang="en-US" altLang="zh-CN" sz="3600" dirty="0">
                <a:sym typeface="Helvetica Neue"/>
              </a:rPr>
              <a:t>	</a:t>
            </a:r>
            <a:endParaRPr lang="en-US" altLang="zh-CN" sz="3600" dirty="0" smtClean="0">
              <a:sym typeface="Helvetica Neue"/>
            </a:endParaRPr>
          </a:p>
          <a:p>
            <a:endParaRPr lang="en-US" altLang="zh-CN" sz="3600" dirty="0">
              <a:solidFill>
                <a:srgbClr val="FF0000"/>
              </a:solidFill>
              <a:sym typeface="Helvetica Neue"/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zh-CN" altLang="en-US" sz="3600" b="1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高</a:t>
            </a:r>
            <a:r>
              <a:rPr lang="zh-CN" altLang="en-US" sz="36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德地图</a:t>
            </a:r>
            <a:endParaRPr lang="en-US" altLang="zh-CN" sz="3600" b="1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sz="3600" dirty="0">
              <a:sym typeface="Helvetica Neue"/>
            </a:endParaRPr>
          </a:p>
          <a:p>
            <a:pPr>
              <a:lnSpc>
                <a:spcPct val="150000"/>
              </a:lnSpc>
            </a:pPr>
            <a:endParaRPr lang="zh-CN" altLang="en-US" sz="3600" dirty="0"/>
          </a:p>
          <a:p>
            <a:pPr defTabSz="584200" hangingPunct="0"/>
            <a:r>
              <a:rPr lang="zh-CN" alt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动态换肤</a:t>
            </a:r>
            <a:endParaRPr lang="en-US" altLang="zh-CN"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r>
              <a:rPr lang="en-US" altLang="zh-CN" sz="3600" dirty="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zh-CN" alt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通过运行时动态加载皮肤包</a:t>
            </a:r>
            <a:r>
              <a:rPr lang="zh-CN" altLang="en-US" sz="3600" dirty="0" smtClean="0"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endParaRPr lang="en-US" altLang="zh-CN" sz="36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r>
              <a:rPr lang="en-US" altLang="zh-CN" sz="3600" dirty="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altLang="zh-CN" sz="3600" dirty="0" smtClean="0">
                <a:solidFill>
                  <a:srgbClr val="FF0000"/>
                </a:solidFill>
              </a:rPr>
              <a:t>	</a:t>
            </a:r>
          </a:p>
          <a:p>
            <a:pPr defTabSz="584200" hangingPunct="0"/>
            <a:r>
              <a:rPr lang="en-US" altLang="zh-CN" sz="3600" dirty="0">
                <a:solidFill>
                  <a:srgbClr val="FF0000"/>
                </a:solidFill>
              </a:rPr>
              <a:t>	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网</a:t>
            </a:r>
            <a:r>
              <a:rPr lang="zh-CN" altLang="en-US" sz="3600" b="1" dirty="0">
                <a:solidFill>
                  <a:srgbClr val="FF0000"/>
                </a:solidFill>
              </a:rPr>
              <a:t>易云音乐</a:t>
            </a:r>
            <a:endParaRPr lang="zh-CN" altLang="en-US" sz="3600" b="1" dirty="0">
              <a:solidFill>
                <a:srgbClr val="FF0000"/>
              </a:solidFill>
              <a:sym typeface="Helvetica Neue"/>
            </a:endParaRPr>
          </a:p>
          <a:p>
            <a:pPr defTabSz="584200" hangingPunct="0"/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584200" hangingPunct="0"/>
            <a:endParaRPr lang="en-US" altLang="zh-CN" sz="3600" b="1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34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94694" y="1558505"/>
            <a:ext cx="17685000" cy="4693374"/>
            <a:chOff x="4989760" y="2497629"/>
            <a:chExt cx="16433046" cy="2644690"/>
          </a:xfrm>
        </p:grpSpPr>
        <p:sp>
          <p:nvSpPr>
            <p:cNvPr id="30" name="TextBox 29"/>
            <p:cNvSpPr txBox="1"/>
            <p:nvPr/>
          </p:nvSpPr>
          <p:spPr>
            <a:xfrm>
              <a:off x="4989760" y="2497629"/>
              <a:ext cx="16433046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动态式换肤框架分析，与手写实现（二）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6512562" y="4298252"/>
            <a:ext cx="1304865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</a:rPr>
              <a:t>1</a:t>
            </a:r>
            <a:r>
              <a:rPr lang="zh-CN" altLang="en-US" sz="4400" b="1" dirty="0">
                <a:solidFill>
                  <a:srgbClr val="FF0000"/>
                </a:solidFill>
              </a:rPr>
              <a:t>、</a:t>
            </a:r>
            <a:r>
              <a:rPr lang="en-US" altLang="zh-CN" sz="4400" b="1" dirty="0">
                <a:solidFill>
                  <a:srgbClr val="FF0000"/>
                </a:solidFill>
              </a:rPr>
              <a:t>QQ,</a:t>
            </a:r>
            <a:r>
              <a:rPr lang="zh-CN" altLang="en-US" sz="4400" b="1" dirty="0">
                <a:solidFill>
                  <a:srgbClr val="FF0000"/>
                </a:solidFill>
              </a:rPr>
              <a:t>美团，网易云 动态式换肤架构分析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</a:rPr>
              <a:t>、手写网易云可动态替换的换肤框架</a:t>
            </a:r>
            <a:r>
              <a:rPr lang="en-US" altLang="zh-CN" sz="4400" b="1" dirty="0">
                <a:solidFill>
                  <a:srgbClr val="FF0000"/>
                </a:solidFill>
              </a:rPr>
              <a:t>(</a:t>
            </a:r>
            <a:r>
              <a:rPr lang="zh-CN" altLang="en-US" sz="4400" b="1" dirty="0">
                <a:solidFill>
                  <a:srgbClr val="FF0000"/>
                </a:solidFill>
              </a:rPr>
              <a:t>字体，状态栏换肤，自定义控件，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</a:rPr>
              <a:t>fragment</a:t>
            </a:r>
            <a:r>
              <a:rPr lang="zh-CN" altLang="en-US" sz="4400" b="1" dirty="0">
                <a:solidFill>
                  <a:srgbClr val="FF0000"/>
                </a:solidFill>
              </a:rPr>
              <a:t>换肤</a:t>
            </a:r>
            <a:r>
              <a:rPr lang="en-US" altLang="zh-CN" sz="4400" b="1" dirty="0">
                <a:solidFill>
                  <a:srgbClr val="FF0000"/>
                </a:solidFill>
              </a:rPr>
              <a:t>)</a:t>
            </a:r>
            <a:r>
              <a:rPr lang="zh-CN" altLang="en-US" sz="4400" b="1" dirty="0">
                <a:solidFill>
                  <a:srgbClr val="FF0000"/>
                </a:solidFill>
              </a:rPr>
              <a:t>）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689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19803</TotalTime>
  <Words>244</Words>
  <Application>Microsoft Office PowerPoint</Application>
  <PresentationFormat>自定义</PresentationFormat>
  <Paragraphs>48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 讲师介绍</vt:lpstr>
      <vt:lpstr>PowerPoint 演示文稿</vt:lpstr>
      <vt:lpstr>换肤模式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1935</cp:revision>
  <dcterms:created xsi:type="dcterms:W3CDTF">2014-06-24T08:28:00Z</dcterms:created>
  <dcterms:modified xsi:type="dcterms:W3CDTF">2019-07-08T15:03:59Z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