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1" r:id="rId2"/>
    <p:sldId id="486" r:id="rId3"/>
    <p:sldId id="512" r:id="rId4"/>
    <p:sldId id="514" r:id="rId5"/>
    <p:sldId id="3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5" d="100"/>
          <a:sy n="35" d="100"/>
        </p:scale>
        <p:origin x="-1002" y="-102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2" name="Picture 2" descr="D:\Alan\资料\图层 3 拷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526" y="2520175"/>
            <a:ext cx="3718545" cy="50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4694" y="1558505"/>
            <a:ext cx="16605000" cy="4693374"/>
            <a:chOff x="5993305" y="2497629"/>
            <a:chExt cx="15429501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5993305" y="2497629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数据库框架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设计（二）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1</a:t>
            </a:r>
            <a:r>
              <a:rPr lang="zh-CN" altLang="en-US" sz="4400" dirty="0" smtClean="0">
                <a:solidFill>
                  <a:srgbClr val="FF0000"/>
                </a:solidFill>
              </a:rPr>
              <a:t>、</a:t>
            </a:r>
            <a:r>
              <a:rPr lang="zh-CN" altLang="en-US" sz="4400" dirty="0">
                <a:solidFill>
                  <a:srgbClr val="FF0000"/>
                </a:solidFill>
              </a:rPr>
              <a:t>华为核心技术</a:t>
            </a:r>
            <a:r>
              <a:rPr lang="en-US" altLang="zh-CN" sz="4400" dirty="0">
                <a:solidFill>
                  <a:srgbClr val="FF0000"/>
                </a:solidFill>
              </a:rPr>
              <a:t>-</a:t>
            </a:r>
            <a:r>
              <a:rPr lang="zh-CN" altLang="en-US" sz="4400" dirty="0">
                <a:solidFill>
                  <a:srgbClr val="FF0000"/>
                </a:solidFill>
              </a:rPr>
              <a:t>面向对象式手写数据库架构</a:t>
            </a:r>
            <a:r>
              <a:rPr lang="zh-CN" altLang="en-US" sz="4400" dirty="0" smtClean="0">
                <a:solidFill>
                  <a:srgbClr val="FF0000"/>
                </a:solidFill>
              </a:rPr>
              <a:t>设计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（</a:t>
            </a:r>
            <a:r>
              <a:rPr lang="zh-CN" altLang="en-US" sz="4400" dirty="0">
                <a:solidFill>
                  <a:srgbClr val="FF0000"/>
                </a:solidFill>
              </a:rPr>
              <a:t>增删改查，自动建表设计</a:t>
            </a:r>
            <a:r>
              <a:rPr lang="zh-CN" altLang="en-US" sz="4400" dirty="0" smtClean="0">
                <a:solidFill>
                  <a:srgbClr val="FF0000"/>
                </a:solidFill>
              </a:rPr>
              <a:t>）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>
                <a:solidFill>
                  <a:srgbClr val="FF0000"/>
                </a:solidFill>
              </a:rPr>
              <a:t>、腾讯手机</a:t>
            </a:r>
            <a:r>
              <a:rPr lang="en-US" altLang="zh-CN" sz="4400" dirty="0">
                <a:solidFill>
                  <a:srgbClr val="FF0000"/>
                </a:solidFill>
              </a:rPr>
              <a:t>QQ</a:t>
            </a:r>
            <a:r>
              <a:rPr lang="zh-CN" altLang="en-US" sz="4400" dirty="0">
                <a:solidFill>
                  <a:srgbClr val="FF0000"/>
                </a:solidFill>
              </a:rPr>
              <a:t>之实现数据库分库（</a:t>
            </a:r>
            <a:r>
              <a:rPr lang="zh-CN" altLang="en-US" sz="4400" dirty="0" smtClean="0">
                <a:solidFill>
                  <a:srgbClr val="FF0000"/>
                </a:solidFill>
              </a:rPr>
              <a:t>多用户）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4694" y="1558505"/>
            <a:ext cx="17685000" cy="4693374"/>
            <a:chOff x="4989760" y="2497629"/>
            <a:chExt cx="16433046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4989760" y="2497629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数据库框架设计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194694" y="4851495"/>
            <a:ext cx="1935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xml</a:t>
            </a:r>
            <a:r>
              <a:rPr lang="zh-CN" altLang="en-US" sz="4400" dirty="0">
                <a:solidFill>
                  <a:srgbClr val="FF0000"/>
                </a:solidFill>
              </a:rPr>
              <a:t>脚本打造数据库版本全量升级架构（</a:t>
            </a:r>
            <a:r>
              <a:rPr lang="en-US" altLang="zh-CN" sz="4400" dirty="0">
                <a:solidFill>
                  <a:srgbClr val="FF0000"/>
                </a:solidFill>
              </a:rPr>
              <a:t>xml</a:t>
            </a:r>
            <a:r>
              <a:rPr lang="zh-CN" altLang="en-US" sz="4400" dirty="0">
                <a:solidFill>
                  <a:srgbClr val="FF0000"/>
                </a:solidFill>
              </a:rPr>
              <a:t>脚本结构定义，支持数据库单独升级）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22528</TotalTime>
  <Words>191</Words>
  <Application>Microsoft Office PowerPoint</Application>
  <PresentationFormat>自定义</PresentationFormat>
  <Paragraphs>25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 讲师介绍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1966</cp:revision>
  <dcterms:created xsi:type="dcterms:W3CDTF">2014-06-24T08:28:00Z</dcterms:created>
  <dcterms:modified xsi:type="dcterms:W3CDTF">2019-07-17T14:55:21Z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