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21" r:id="rId2"/>
    <p:sldId id="486" r:id="rId3"/>
    <p:sldId id="512" r:id="rId4"/>
    <p:sldId id="514" r:id="rId5"/>
    <p:sldId id="312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4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3" d="100"/>
          <a:sy n="33" d="100"/>
        </p:scale>
        <p:origin x="-1146" y="-108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7240" y="1556774"/>
            <a:ext cx="16605000" cy="4695104"/>
            <a:chOff x="5707616" y="2496654"/>
            <a:chExt cx="15429501" cy="2645665"/>
          </a:xfrm>
        </p:grpSpPr>
        <p:sp>
          <p:nvSpPr>
            <p:cNvPr id="30" name="TextBox 29"/>
            <p:cNvSpPr txBox="1"/>
            <p:nvPr/>
          </p:nvSpPr>
          <p:spPr>
            <a:xfrm>
              <a:off x="5707616" y="2496654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Glide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框架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四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1</a:t>
            </a:r>
            <a:r>
              <a:rPr lang="zh-CN" altLang="en-US" sz="4400" dirty="0">
                <a:solidFill>
                  <a:srgbClr val="FF0000"/>
                </a:solidFill>
              </a:rPr>
              <a:t>、生命周期管理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2</a:t>
            </a:r>
            <a:r>
              <a:rPr lang="zh-CN" altLang="en-US" sz="4400" dirty="0" smtClean="0">
                <a:solidFill>
                  <a:srgbClr val="FF0000"/>
                </a:solidFill>
              </a:rPr>
              <a:t>、</a:t>
            </a:r>
            <a:r>
              <a:rPr lang="en-US" altLang="zh-CN" sz="4400" dirty="0" smtClean="0">
                <a:solidFill>
                  <a:srgbClr val="FF0000"/>
                </a:solidFill>
              </a:rPr>
              <a:t>Glide</a:t>
            </a:r>
            <a:r>
              <a:rPr lang="zh-CN" altLang="en-US" sz="4400" dirty="0" smtClean="0">
                <a:solidFill>
                  <a:srgbClr val="FF0000"/>
                </a:solidFill>
              </a:rPr>
              <a:t>框架整合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7240" y="4371582"/>
            <a:ext cx="17685000" cy="2813077"/>
            <a:chOff x="4704071" y="4082782"/>
            <a:chExt cx="16433046" cy="1585153"/>
          </a:xfrm>
        </p:grpSpPr>
        <p:sp>
          <p:nvSpPr>
            <p:cNvPr id="30" name="TextBox 29"/>
            <p:cNvSpPr txBox="1"/>
            <p:nvPr/>
          </p:nvSpPr>
          <p:spPr>
            <a:xfrm>
              <a:off x="4704071" y="4082782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插件化框架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endParaRPr lang="en-US" altLang="zh-CN" sz="8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26833</TotalTime>
  <Words>146</Words>
  <Application>Microsoft Office PowerPoint</Application>
  <PresentationFormat>自定义</PresentationFormat>
  <Paragraphs>28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 讲师介绍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1983</cp:revision>
  <dcterms:created xsi:type="dcterms:W3CDTF">2014-06-24T08:28:00Z</dcterms:created>
  <dcterms:modified xsi:type="dcterms:W3CDTF">2019-08-05T15:04:18Z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