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1" r:id="rId2"/>
    <p:sldId id="486" r:id="rId3"/>
    <p:sldId id="512" r:id="rId4"/>
    <p:sldId id="514" r:id="rId5"/>
    <p:sldId id="3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4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1033" y="1556772"/>
            <a:ext cx="18563661" cy="4695106"/>
            <a:chOff x="6638030" y="2496653"/>
            <a:chExt cx="17249505" cy="2645666"/>
          </a:xfrm>
        </p:grpSpPr>
        <p:sp>
          <p:nvSpPr>
            <p:cNvPr id="30" name="TextBox 29"/>
            <p:cNvSpPr txBox="1"/>
            <p:nvPr/>
          </p:nvSpPr>
          <p:spPr>
            <a:xfrm>
              <a:off x="8458034" y="2496653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插件化架构设计（一）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1</a:t>
            </a:r>
            <a:r>
              <a:rPr lang="zh-CN" altLang="en-US" sz="4400" dirty="0" smtClean="0">
                <a:solidFill>
                  <a:srgbClr val="FF0000"/>
                </a:solidFill>
              </a:rPr>
              <a:t>、插件</a:t>
            </a:r>
            <a:r>
              <a:rPr lang="zh-CN" altLang="en-US" sz="4400" dirty="0">
                <a:solidFill>
                  <a:srgbClr val="FF0000"/>
                </a:solidFill>
              </a:rPr>
              <a:t>化概述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2</a:t>
            </a:r>
            <a:r>
              <a:rPr lang="zh-CN" altLang="en-US" sz="4400" dirty="0">
                <a:solidFill>
                  <a:srgbClr val="FF0000"/>
                </a:solidFill>
              </a:rPr>
              <a:t>、插桩式原理与实现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>
              <a:solidFill>
                <a:srgbClr val="FF0000"/>
              </a:solidFill>
            </a:endParaRP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插件化框架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4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广播插件的两种实现模式和</a:t>
              </a:r>
              <a:r>
                <a:rPr lang="en-US" altLang="zh-CN" sz="4000" dirty="0" err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apk</a:t>
              </a:r>
              <a:r>
                <a:rPr lang="zh-CN" altLang="en-US" sz="4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安装原理</a:t>
              </a:r>
              <a:endPara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en-US" altLang="zh-CN" sz="80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27354</TotalTime>
  <Words>161</Words>
  <Application>Microsoft Office PowerPoint</Application>
  <PresentationFormat>自定义</PresentationFormat>
  <Paragraphs>27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 讲师介绍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1987</cp:revision>
  <dcterms:created xsi:type="dcterms:W3CDTF">2014-06-24T08:28:00Z</dcterms:created>
  <dcterms:modified xsi:type="dcterms:W3CDTF">2019-08-07T14:55:24Z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