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5" r:id="rId1"/>
    <p:sldMasterId id="2147483664" r:id="rId2"/>
    <p:sldMasterId id="2147483659" r:id="rId3"/>
    <p:sldMasterId id="2147483661" r:id="rId4"/>
  </p:sldMasterIdLst>
  <p:notesMasterIdLst>
    <p:notesMasterId r:id="rId15"/>
  </p:notesMasterIdLst>
  <p:handoutMasterIdLst>
    <p:handoutMasterId r:id="rId16"/>
  </p:handoutMasterIdLst>
  <p:sldIdLst>
    <p:sldId id="837" r:id="rId5"/>
    <p:sldId id="838" r:id="rId6"/>
    <p:sldId id="659" r:id="rId7"/>
    <p:sldId id="1741" r:id="rId8"/>
    <p:sldId id="2122" r:id="rId9"/>
    <p:sldId id="2145" r:id="rId10"/>
    <p:sldId id="2149" r:id="rId11"/>
    <p:sldId id="2147" r:id="rId12"/>
    <p:sldId id="2137" r:id="rId13"/>
    <p:sldId id="2129" r:id="rId14"/>
  </p:sldIdLst>
  <p:sldSz cx="9906000" cy="6858000" type="A4"/>
  <p:notesSz cx="6781800" cy="9874250"/>
  <p:embeddedFontLst>
    <p:embeddedFont>
      <p:font typeface="Verdana" panose="020B0604030504040204" pitchFamily="34" charset="0"/>
      <p:regular r:id="rId17"/>
      <p:bold r:id="rId18"/>
      <p:italic r:id="rId19"/>
      <p:boldItalic r:id="rId20"/>
    </p:embeddedFont>
    <p:embeddedFont>
      <p:font typeface="나눔고딕" panose="020D0604000000000000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2B8101-1DC0-4BC8-9848-EE72208723EE}">
          <p14:sldIdLst>
            <p14:sldId id="837"/>
          </p14:sldIdLst>
        </p14:section>
        <p14:section name="History" id="{2BF2AEC2-F1D3-4786-9444-97B4A846F05E}">
          <p14:sldIdLst>
            <p14:sldId id="838"/>
            <p14:sldId id="659"/>
          </p14:sldIdLst>
        </p14:section>
        <p14:section name="공통 요소" id="{78984791-35B5-4F2F-BB89-A1C7F6EB2FF5}">
          <p14:sldIdLst>
            <p14:sldId id="1741"/>
            <p14:sldId id="2122"/>
            <p14:sldId id="2145"/>
          </p14:sldIdLst>
        </p14:section>
        <p14:section name="메인" id="{D18EF0C4-A071-4788-839D-43EE8CC9ACDA}">
          <p14:sldIdLst>
            <p14:sldId id="2149"/>
          </p14:sldIdLst>
        </p14:section>
        <p14:section name="소개" id="{0C3B0B47-1E5F-4A6E-84AB-FC8FCE9FEFD1}">
          <p14:sldIdLst>
            <p14:sldId id="2147"/>
          </p14:sldIdLst>
        </p14:section>
        <p14:section name="공지사항" id="{BDCE855C-0475-43BC-A0ED-0042852984A0}">
          <p14:sldIdLst>
            <p14:sldId id="2137"/>
          </p14:sldIdLst>
        </p14:section>
        <p14:section name="급식" id="{988326BC-E9C4-48B4-B305-D3E8F925A084}">
          <p14:sldIdLst>
            <p14:sldId id="21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orient="horz" pos="550">
          <p15:clr>
            <a:srgbClr val="A4A3A4"/>
          </p15:clr>
        </p15:guide>
        <p15:guide id="3" orient="horz" pos="1275">
          <p15:clr>
            <a:srgbClr val="A4A3A4"/>
          </p15:clr>
        </p15:guide>
        <p15:guide id="4" orient="horz" pos="1888">
          <p15:clr>
            <a:srgbClr val="A4A3A4"/>
          </p15:clr>
        </p15:guide>
        <p15:guide id="5" orient="horz" pos="527">
          <p15:clr>
            <a:srgbClr val="A4A3A4"/>
          </p15:clr>
        </p15:guide>
        <p15:guide id="6" orient="horz" pos="640">
          <p15:clr>
            <a:srgbClr val="A4A3A4"/>
          </p15:clr>
        </p15:guide>
        <p15:guide id="7" pos="4866">
          <p15:clr>
            <a:srgbClr val="A4A3A4"/>
          </p15:clr>
        </p15:guide>
        <p15:guide id="8" pos="18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CC"/>
    <a:srgbClr val="FFCC99"/>
    <a:srgbClr val="9900FF"/>
    <a:srgbClr val="0A27B6"/>
    <a:srgbClr val="DDDDDD"/>
    <a:srgbClr val="007033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9171" autoAdjust="0"/>
  </p:normalViewPr>
  <p:slideViewPr>
    <p:cSldViewPr>
      <p:cViewPr varScale="1">
        <p:scale>
          <a:sx n="88" d="100"/>
          <a:sy n="88" d="100"/>
        </p:scale>
        <p:origin x="1074" y="84"/>
      </p:cViewPr>
      <p:guideLst>
        <p:guide orient="horz" pos="414"/>
        <p:guide orient="horz" pos="550"/>
        <p:guide orient="horz" pos="1275"/>
        <p:guide orient="horz" pos="1888"/>
        <p:guide orient="horz" pos="527"/>
        <p:guide orient="horz" pos="640"/>
        <p:guide pos="4866"/>
        <p:guide pos="18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88" y="-102"/>
      </p:cViewPr>
      <p:guideLst>
        <p:guide orient="horz" pos="3110"/>
        <p:guide pos="21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2F28C1-677A-48E5-952A-C53E285C2E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72EA16-0CF7-446E-ACFC-99AA039FC200}">
      <dgm:prSet phldrT="[텍스트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b="1" dirty="0">
              <a:solidFill>
                <a:schemeClr val="tx1"/>
              </a:solidFill>
              <a:latin typeface="+mj-lt"/>
            </a:rPr>
            <a:t>MVP board</a:t>
          </a:r>
          <a:endParaRPr lang="ko-KR" altLang="en-US" b="1" dirty="0">
            <a:solidFill>
              <a:schemeClr val="tx1"/>
            </a:solidFill>
            <a:latin typeface="+mj-lt"/>
          </a:endParaRPr>
        </a:p>
      </dgm:t>
    </dgm:pt>
    <dgm:pt modelId="{A730EB27-4D7B-4C03-86A7-AC9CA41A0652}" type="par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70930813-59C3-498C-B971-3447C5EBF1EA}" type="sib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F3D4E4B6-59A2-468C-A5B2-CC111931A981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600" b="1" dirty="0" err="1">
              <a:solidFill>
                <a:schemeClr val="tx1"/>
              </a:solidFill>
              <a:latin typeface="+mj-lt"/>
            </a:rPr>
            <a:t>소개글</a:t>
          </a:r>
          <a:endParaRPr lang="ko-KR" altLang="en-US" sz="1600" b="1" dirty="0">
            <a:solidFill>
              <a:schemeClr val="tx1"/>
            </a:solidFill>
            <a:latin typeface="+mj-lt"/>
          </a:endParaRPr>
        </a:p>
      </dgm:t>
    </dgm:pt>
    <dgm:pt modelId="{973F5B18-8632-428B-92AF-888E2D70462F}" type="par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E416C537-BEEB-48B9-AE9C-40C6377F94C9}" type="sib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21305993-1988-4429-9EAA-C360B6B2FE25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600" b="1" dirty="0">
              <a:solidFill>
                <a:schemeClr val="tx1"/>
              </a:solidFill>
              <a:latin typeface="+mj-lt"/>
            </a:rPr>
            <a:t>공지</a:t>
          </a:r>
        </a:p>
      </dgm:t>
    </dgm:pt>
    <dgm:pt modelId="{5E948F5C-CF86-4DC4-A331-4622FDDC8498}" type="par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15116E87-E4AB-41AA-ADAD-B62FA5645420}" type="sib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ADC1EE28-F538-4A64-B82B-7C5744CAA61E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600" b="1" dirty="0">
              <a:solidFill>
                <a:schemeClr val="tx1"/>
              </a:solidFill>
              <a:latin typeface="+mj-lt"/>
            </a:rPr>
            <a:t>급식 게시글</a:t>
          </a:r>
        </a:p>
      </dgm:t>
    </dgm:pt>
    <dgm:pt modelId="{00456DAD-CA43-4BE6-A4D6-03E4DB760DD9}" type="par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617A5237-F559-4A5B-B67E-D64AF9B5BBAC}" type="sib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C747921F-6547-4211-8CC8-45302207878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b="1" dirty="0">
              <a:solidFill>
                <a:schemeClr val="tx1"/>
              </a:solidFill>
              <a:latin typeface="+mj-lt"/>
            </a:rPr>
            <a:t>Intro</a:t>
          </a:r>
          <a:endParaRPr lang="ko-KR" altLang="en-US" b="1" dirty="0">
            <a:solidFill>
              <a:schemeClr val="tx1"/>
            </a:solidFill>
            <a:latin typeface="+mj-lt"/>
          </a:endParaRPr>
        </a:p>
      </dgm:t>
    </dgm:pt>
    <dgm:pt modelId="{B2CAAD00-2A64-4E79-9D44-5578EC70A27B}" type="par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B1BA58E6-2A08-4AF4-9F41-556D69F98A98}" type="sib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64433C7E-00A6-4654-9576-8A262BF66FA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b="1" dirty="0">
              <a:solidFill>
                <a:schemeClr val="tx1"/>
              </a:solidFill>
              <a:latin typeface="+mj-lt"/>
            </a:rPr>
            <a:t>History</a:t>
          </a:r>
          <a:endParaRPr lang="ko-KR" altLang="en-US" b="1" dirty="0">
            <a:solidFill>
              <a:schemeClr val="tx1"/>
            </a:solidFill>
            <a:latin typeface="+mj-lt"/>
          </a:endParaRPr>
        </a:p>
      </dgm:t>
    </dgm:pt>
    <dgm:pt modelId="{1CE71751-07B2-4E90-94B6-23495CE11786}" type="par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ABC99153-17CB-4502-B849-72AA169FB3D3}" type="sib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E86E443C-439A-477D-9777-B6B5F67E167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b="1" dirty="0">
              <a:solidFill>
                <a:schemeClr val="tx1"/>
              </a:solidFill>
              <a:latin typeface="+mj-lt"/>
            </a:rPr>
            <a:t>Support</a:t>
          </a:r>
          <a:endParaRPr lang="ko-KR" altLang="en-US" b="1" dirty="0">
            <a:solidFill>
              <a:schemeClr val="tx1"/>
            </a:solidFill>
            <a:latin typeface="+mj-lt"/>
          </a:endParaRPr>
        </a:p>
      </dgm:t>
    </dgm:pt>
    <dgm:pt modelId="{8D3384FE-66C2-4A11-9005-4E9480B30D8B}" type="par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BBD628C8-DD6D-4A8E-A9A6-8EBA917124FE}" type="sib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E373DF3A-7DFB-4E92-9181-FEE81241B95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b="1" dirty="0">
              <a:solidFill>
                <a:schemeClr val="tx1"/>
              </a:solidFill>
              <a:latin typeface="+mj-lt"/>
            </a:rPr>
            <a:t>Board</a:t>
          </a:r>
          <a:endParaRPr lang="ko-KR" altLang="en-US" b="1" dirty="0">
            <a:solidFill>
              <a:schemeClr val="tx1"/>
            </a:solidFill>
            <a:latin typeface="+mj-lt"/>
          </a:endParaRPr>
        </a:p>
      </dgm:t>
    </dgm:pt>
    <dgm:pt modelId="{94A63BC1-FA63-4CFC-8D2A-290F4FBBB628}" type="par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254FDB19-C72C-421B-910B-FCCEAE154F42}" type="sib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CAC1670B-7C66-47BA-8136-4D992BC032EE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b="1" dirty="0">
              <a:solidFill>
                <a:schemeClr val="tx1"/>
              </a:solidFill>
              <a:latin typeface="+mj-lt"/>
            </a:rPr>
            <a:t>Board</a:t>
          </a:r>
          <a:endParaRPr lang="ko-KR" altLang="en-US" b="1" dirty="0">
            <a:solidFill>
              <a:schemeClr val="tx1"/>
            </a:solidFill>
            <a:latin typeface="+mj-lt"/>
          </a:endParaRPr>
        </a:p>
      </dgm:t>
    </dgm:pt>
    <dgm:pt modelId="{445D5924-F790-44E5-BB0A-EDC7266660D9}" type="par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39663244-9B22-491E-BA96-FCDFE8550760}" type="sib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9F2FA967-E9E7-421F-A161-EDEBBA5F0FCE}" type="pres">
      <dgm:prSet presAssocID="{322F28C1-677A-48E5-952A-C53E285C2E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21D876-F2A7-4620-948A-DC5D2A6AFE48}" type="pres">
      <dgm:prSet presAssocID="{EB72EA16-0CF7-446E-ACFC-99AA039FC200}" presName="hierRoot1" presStyleCnt="0">
        <dgm:presLayoutVars>
          <dgm:hierBranch val="init"/>
        </dgm:presLayoutVars>
      </dgm:prSet>
      <dgm:spPr/>
    </dgm:pt>
    <dgm:pt modelId="{1DA41332-61C8-42D3-9E12-5E1B14DDF66F}" type="pres">
      <dgm:prSet presAssocID="{EB72EA16-0CF7-446E-ACFC-99AA039FC200}" presName="rootComposite1" presStyleCnt="0"/>
      <dgm:spPr/>
    </dgm:pt>
    <dgm:pt modelId="{61A71771-5D95-4624-9DF8-E868259D9670}" type="pres">
      <dgm:prSet presAssocID="{EB72EA16-0CF7-446E-ACFC-99AA039FC200}" presName="rootText1" presStyleLbl="node0" presStyleIdx="0" presStyleCnt="1" custScaleX="60595" custScaleY="51941" custLinFactNeighborX="3988" custLinFactNeighborY="-196">
        <dgm:presLayoutVars>
          <dgm:chPref val="3"/>
        </dgm:presLayoutVars>
      </dgm:prSet>
      <dgm:spPr/>
    </dgm:pt>
    <dgm:pt modelId="{D16362E5-3757-410B-8E7D-C8EF0B3D8087}" type="pres">
      <dgm:prSet presAssocID="{EB72EA16-0CF7-446E-ACFC-99AA039FC200}" presName="rootConnector1" presStyleLbl="node1" presStyleIdx="0" presStyleCnt="0"/>
      <dgm:spPr/>
    </dgm:pt>
    <dgm:pt modelId="{E6072E06-708E-4C94-A996-22EC31AE49B8}" type="pres">
      <dgm:prSet presAssocID="{EB72EA16-0CF7-446E-ACFC-99AA039FC200}" presName="hierChild2" presStyleCnt="0"/>
      <dgm:spPr/>
    </dgm:pt>
    <dgm:pt modelId="{DADE1A4A-0AA0-4AAC-A7D4-1CC33AFEF6CE}" type="pres">
      <dgm:prSet presAssocID="{973F5B18-8632-428B-92AF-888E2D70462F}" presName="Name37" presStyleLbl="parChTrans1D2" presStyleIdx="0" presStyleCnt="3"/>
      <dgm:spPr/>
    </dgm:pt>
    <dgm:pt modelId="{12AC3DEF-2B67-43F4-BC51-BD2186F9B4D8}" type="pres">
      <dgm:prSet presAssocID="{F3D4E4B6-59A2-468C-A5B2-CC111931A981}" presName="hierRoot2" presStyleCnt="0">
        <dgm:presLayoutVars>
          <dgm:hierBranch val="init"/>
        </dgm:presLayoutVars>
      </dgm:prSet>
      <dgm:spPr/>
    </dgm:pt>
    <dgm:pt modelId="{40E59926-2CE3-491F-9902-51C41CEF4AC2}" type="pres">
      <dgm:prSet presAssocID="{F3D4E4B6-59A2-468C-A5B2-CC111931A981}" presName="rootComposite" presStyleCnt="0"/>
      <dgm:spPr/>
    </dgm:pt>
    <dgm:pt modelId="{50C94379-7A71-4DDD-B794-AF6738962640}" type="pres">
      <dgm:prSet presAssocID="{F3D4E4B6-59A2-468C-A5B2-CC111931A981}" presName="rootText" presStyleLbl="node2" presStyleIdx="0" presStyleCnt="3" custScaleX="45351" custScaleY="57779">
        <dgm:presLayoutVars>
          <dgm:chPref val="3"/>
        </dgm:presLayoutVars>
      </dgm:prSet>
      <dgm:spPr/>
    </dgm:pt>
    <dgm:pt modelId="{2ECF425A-ED97-4041-A7BB-E6188DA4D414}" type="pres">
      <dgm:prSet presAssocID="{F3D4E4B6-59A2-468C-A5B2-CC111931A981}" presName="rootConnector" presStyleLbl="node2" presStyleIdx="0" presStyleCnt="3"/>
      <dgm:spPr/>
    </dgm:pt>
    <dgm:pt modelId="{F0C09833-7289-4BE6-80B1-B1B2C3C72B59}" type="pres">
      <dgm:prSet presAssocID="{F3D4E4B6-59A2-468C-A5B2-CC111931A981}" presName="hierChild4" presStyleCnt="0"/>
      <dgm:spPr/>
    </dgm:pt>
    <dgm:pt modelId="{FE475C8C-8EC3-4EE5-8C41-94014C95A357}" type="pres">
      <dgm:prSet presAssocID="{B2CAAD00-2A64-4E79-9D44-5578EC70A27B}" presName="Name37" presStyleLbl="parChTrans1D3" presStyleIdx="0" presStyleCnt="5"/>
      <dgm:spPr/>
    </dgm:pt>
    <dgm:pt modelId="{64D29308-7306-4BFF-B350-6A27EFA630CC}" type="pres">
      <dgm:prSet presAssocID="{C747921F-6547-4211-8CC8-453022078782}" presName="hierRoot2" presStyleCnt="0">
        <dgm:presLayoutVars>
          <dgm:hierBranch val="init"/>
        </dgm:presLayoutVars>
      </dgm:prSet>
      <dgm:spPr/>
    </dgm:pt>
    <dgm:pt modelId="{9D7AB8C7-32EB-4CAB-AE3D-E22EC34D453D}" type="pres">
      <dgm:prSet presAssocID="{C747921F-6547-4211-8CC8-453022078782}" presName="rootComposite" presStyleCnt="0"/>
      <dgm:spPr/>
    </dgm:pt>
    <dgm:pt modelId="{7E1E0B06-12C8-4468-9E48-7A5240900E1F}" type="pres">
      <dgm:prSet presAssocID="{C747921F-6547-4211-8CC8-453022078782}" presName="rootText" presStyleLbl="node3" presStyleIdx="0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6515CD86-5272-4F46-B6C8-8FB194079EBD}" type="pres">
      <dgm:prSet presAssocID="{C747921F-6547-4211-8CC8-453022078782}" presName="rootConnector" presStyleLbl="node3" presStyleIdx="0" presStyleCnt="5"/>
      <dgm:spPr/>
    </dgm:pt>
    <dgm:pt modelId="{39D409F1-69B2-4C67-9123-2A1906E7C5B4}" type="pres">
      <dgm:prSet presAssocID="{C747921F-6547-4211-8CC8-453022078782}" presName="hierChild4" presStyleCnt="0"/>
      <dgm:spPr/>
    </dgm:pt>
    <dgm:pt modelId="{C08AE440-7569-4372-9E04-C57FB99F59E2}" type="pres">
      <dgm:prSet presAssocID="{C747921F-6547-4211-8CC8-453022078782}" presName="hierChild5" presStyleCnt="0"/>
      <dgm:spPr/>
    </dgm:pt>
    <dgm:pt modelId="{F9B1CA81-C8DA-418E-840B-9D224DEE3A40}" type="pres">
      <dgm:prSet presAssocID="{1CE71751-07B2-4E90-94B6-23495CE11786}" presName="Name37" presStyleLbl="parChTrans1D3" presStyleIdx="1" presStyleCnt="5"/>
      <dgm:spPr/>
    </dgm:pt>
    <dgm:pt modelId="{28F05CCC-23AA-4201-B802-CF2F19ADDF27}" type="pres">
      <dgm:prSet presAssocID="{64433C7E-00A6-4654-9576-8A262BF66FA0}" presName="hierRoot2" presStyleCnt="0">
        <dgm:presLayoutVars>
          <dgm:hierBranch val="init"/>
        </dgm:presLayoutVars>
      </dgm:prSet>
      <dgm:spPr/>
    </dgm:pt>
    <dgm:pt modelId="{F57466D3-1088-4398-948B-D332D0A00E42}" type="pres">
      <dgm:prSet presAssocID="{64433C7E-00A6-4654-9576-8A262BF66FA0}" presName="rootComposite" presStyleCnt="0"/>
      <dgm:spPr/>
    </dgm:pt>
    <dgm:pt modelId="{9AABE2C8-8C28-4A7C-B3DD-A66804C06BF2}" type="pres">
      <dgm:prSet presAssocID="{64433C7E-00A6-4654-9576-8A262BF66FA0}" presName="rootText" presStyleLbl="node3" presStyleIdx="1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0DDEEDAD-1EFF-435A-85F4-48D3083214D9}" type="pres">
      <dgm:prSet presAssocID="{64433C7E-00A6-4654-9576-8A262BF66FA0}" presName="rootConnector" presStyleLbl="node3" presStyleIdx="1" presStyleCnt="5"/>
      <dgm:spPr/>
    </dgm:pt>
    <dgm:pt modelId="{2DCE604F-DFE7-4031-86E7-2668A59DD55D}" type="pres">
      <dgm:prSet presAssocID="{64433C7E-00A6-4654-9576-8A262BF66FA0}" presName="hierChild4" presStyleCnt="0"/>
      <dgm:spPr/>
    </dgm:pt>
    <dgm:pt modelId="{2FB8D749-EC5A-4172-A56C-118BDA181BCE}" type="pres">
      <dgm:prSet presAssocID="{64433C7E-00A6-4654-9576-8A262BF66FA0}" presName="hierChild5" presStyleCnt="0"/>
      <dgm:spPr/>
    </dgm:pt>
    <dgm:pt modelId="{D492ABBF-FCD3-4A19-965E-730EF89FC6EE}" type="pres">
      <dgm:prSet presAssocID="{8D3384FE-66C2-4A11-9005-4E9480B30D8B}" presName="Name37" presStyleLbl="parChTrans1D3" presStyleIdx="2" presStyleCnt="5"/>
      <dgm:spPr/>
    </dgm:pt>
    <dgm:pt modelId="{56FC38FD-1F11-419E-A6DB-28D10C3A23B6}" type="pres">
      <dgm:prSet presAssocID="{E86E443C-439A-477D-9777-B6B5F67E167D}" presName="hierRoot2" presStyleCnt="0">
        <dgm:presLayoutVars>
          <dgm:hierBranch val="init"/>
        </dgm:presLayoutVars>
      </dgm:prSet>
      <dgm:spPr/>
    </dgm:pt>
    <dgm:pt modelId="{CFBABAB1-9512-42E6-A3ED-1D7CC52DA75F}" type="pres">
      <dgm:prSet presAssocID="{E86E443C-439A-477D-9777-B6B5F67E167D}" presName="rootComposite" presStyleCnt="0"/>
      <dgm:spPr/>
    </dgm:pt>
    <dgm:pt modelId="{37BA6927-5B1D-48B2-9F85-682C1AA5941B}" type="pres">
      <dgm:prSet presAssocID="{E86E443C-439A-477D-9777-B6B5F67E167D}" presName="rootText" presStyleLbl="node3" presStyleIdx="2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F6399872-61F5-4E0D-8B85-D41C47B11083}" type="pres">
      <dgm:prSet presAssocID="{E86E443C-439A-477D-9777-B6B5F67E167D}" presName="rootConnector" presStyleLbl="node3" presStyleIdx="2" presStyleCnt="5"/>
      <dgm:spPr/>
    </dgm:pt>
    <dgm:pt modelId="{8BE7EA15-5968-468C-A7D4-12C259C6E999}" type="pres">
      <dgm:prSet presAssocID="{E86E443C-439A-477D-9777-B6B5F67E167D}" presName="hierChild4" presStyleCnt="0"/>
      <dgm:spPr/>
    </dgm:pt>
    <dgm:pt modelId="{B716591A-0E95-4ECE-A94A-E149AB3209B0}" type="pres">
      <dgm:prSet presAssocID="{E86E443C-439A-477D-9777-B6B5F67E167D}" presName="hierChild5" presStyleCnt="0"/>
      <dgm:spPr/>
    </dgm:pt>
    <dgm:pt modelId="{199CA302-1DC8-42A8-9F1B-65BBD9166667}" type="pres">
      <dgm:prSet presAssocID="{F3D4E4B6-59A2-468C-A5B2-CC111931A981}" presName="hierChild5" presStyleCnt="0"/>
      <dgm:spPr/>
    </dgm:pt>
    <dgm:pt modelId="{B4DB6437-F41B-42ED-9580-51120B25D2CB}" type="pres">
      <dgm:prSet presAssocID="{5E948F5C-CF86-4DC4-A331-4622FDDC8498}" presName="Name37" presStyleLbl="parChTrans1D2" presStyleIdx="1" presStyleCnt="3"/>
      <dgm:spPr/>
    </dgm:pt>
    <dgm:pt modelId="{A34536A8-4ACD-4F39-B86A-E348A68F1D92}" type="pres">
      <dgm:prSet presAssocID="{21305993-1988-4429-9EAA-C360B6B2FE25}" presName="hierRoot2" presStyleCnt="0">
        <dgm:presLayoutVars>
          <dgm:hierBranch val="init"/>
        </dgm:presLayoutVars>
      </dgm:prSet>
      <dgm:spPr/>
    </dgm:pt>
    <dgm:pt modelId="{4F091ABF-4A4C-45CF-99F2-3F64F25DB008}" type="pres">
      <dgm:prSet presAssocID="{21305993-1988-4429-9EAA-C360B6B2FE25}" presName="rootComposite" presStyleCnt="0"/>
      <dgm:spPr/>
    </dgm:pt>
    <dgm:pt modelId="{93617EB4-DAEE-412B-BB20-6F0BC91880C1}" type="pres">
      <dgm:prSet presAssocID="{21305993-1988-4429-9EAA-C360B6B2FE25}" presName="rootText" presStyleLbl="node2" presStyleIdx="1" presStyleCnt="3" custScaleX="45351" custScaleY="57779" custLinFactNeighborX="-370" custLinFactNeighborY="-733">
        <dgm:presLayoutVars>
          <dgm:chPref val="3"/>
        </dgm:presLayoutVars>
      </dgm:prSet>
      <dgm:spPr/>
    </dgm:pt>
    <dgm:pt modelId="{6DA23BF8-1A1C-4DC2-97F9-83A9B815102B}" type="pres">
      <dgm:prSet presAssocID="{21305993-1988-4429-9EAA-C360B6B2FE25}" presName="rootConnector" presStyleLbl="node2" presStyleIdx="1" presStyleCnt="3"/>
      <dgm:spPr/>
    </dgm:pt>
    <dgm:pt modelId="{019C4B92-6EE3-4C55-A9D7-A8CEA55399D5}" type="pres">
      <dgm:prSet presAssocID="{21305993-1988-4429-9EAA-C360B6B2FE25}" presName="hierChild4" presStyleCnt="0"/>
      <dgm:spPr/>
    </dgm:pt>
    <dgm:pt modelId="{CACDF092-1EAE-415C-9FE2-82CE4617EECD}" type="pres">
      <dgm:prSet presAssocID="{94A63BC1-FA63-4CFC-8D2A-290F4FBBB628}" presName="Name37" presStyleLbl="parChTrans1D3" presStyleIdx="3" presStyleCnt="5"/>
      <dgm:spPr/>
    </dgm:pt>
    <dgm:pt modelId="{BD53EC8D-32B4-4893-AE0F-8EDAEB302A49}" type="pres">
      <dgm:prSet presAssocID="{E373DF3A-7DFB-4E92-9181-FEE81241B952}" presName="hierRoot2" presStyleCnt="0">
        <dgm:presLayoutVars>
          <dgm:hierBranch val="init"/>
        </dgm:presLayoutVars>
      </dgm:prSet>
      <dgm:spPr/>
    </dgm:pt>
    <dgm:pt modelId="{B5A9E4F0-7508-4F87-9472-0467EB13E7EE}" type="pres">
      <dgm:prSet presAssocID="{E373DF3A-7DFB-4E92-9181-FEE81241B952}" presName="rootComposite" presStyleCnt="0"/>
      <dgm:spPr/>
    </dgm:pt>
    <dgm:pt modelId="{5614A70B-DECF-4782-A653-EC3CC2E48679}" type="pres">
      <dgm:prSet presAssocID="{E373DF3A-7DFB-4E92-9181-FEE81241B952}" presName="rootText" presStyleLbl="node3" presStyleIdx="3" presStyleCnt="5" custScaleX="51889" custScaleY="22122">
        <dgm:presLayoutVars>
          <dgm:chPref val="3"/>
        </dgm:presLayoutVars>
      </dgm:prSet>
      <dgm:spPr/>
    </dgm:pt>
    <dgm:pt modelId="{A727F907-AF98-4AEE-B34C-367863E0F96F}" type="pres">
      <dgm:prSet presAssocID="{E373DF3A-7DFB-4E92-9181-FEE81241B952}" presName="rootConnector" presStyleLbl="node3" presStyleIdx="3" presStyleCnt="5"/>
      <dgm:spPr/>
    </dgm:pt>
    <dgm:pt modelId="{35AAFEF4-1DFD-4FB6-823A-BE1F1E7A2E2E}" type="pres">
      <dgm:prSet presAssocID="{E373DF3A-7DFB-4E92-9181-FEE81241B952}" presName="hierChild4" presStyleCnt="0"/>
      <dgm:spPr/>
    </dgm:pt>
    <dgm:pt modelId="{2AC0EDA3-443A-4D6A-9AE6-D6673CA1439D}" type="pres">
      <dgm:prSet presAssocID="{E373DF3A-7DFB-4E92-9181-FEE81241B952}" presName="hierChild5" presStyleCnt="0"/>
      <dgm:spPr/>
    </dgm:pt>
    <dgm:pt modelId="{807E6E0A-78A8-4812-8F70-33F93BC05B23}" type="pres">
      <dgm:prSet presAssocID="{21305993-1988-4429-9EAA-C360B6B2FE25}" presName="hierChild5" presStyleCnt="0"/>
      <dgm:spPr/>
    </dgm:pt>
    <dgm:pt modelId="{0D2648F5-68F7-4F01-8873-9D2C8F6A8696}" type="pres">
      <dgm:prSet presAssocID="{00456DAD-CA43-4BE6-A4D6-03E4DB760DD9}" presName="Name37" presStyleLbl="parChTrans1D2" presStyleIdx="2" presStyleCnt="3"/>
      <dgm:spPr/>
    </dgm:pt>
    <dgm:pt modelId="{2283B481-1FE1-4ECB-84FC-75299076CFBF}" type="pres">
      <dgm:prSet presAssocID="{ADC1EE28-F538-4A64-B82B-7C5744CAA61E}" presName="hierRoot2" presStyleCnt="0">
        <dgm:presLayoutVars>
          <dgm:hierBranch val="init"/>
        </dgm:presLayoutVars>
      </dgm:prSet>
      <dgm:spPr/>
    </dgm:pt>
    <dgm:pt modelId="{19B4CB5C-023F-4213-AAD8-16E4F07C716D}" type="pres">
      <dgm:prSet presAssocID="{ADC1EE28-F538-4A64-B82B-7C5744CAA61E}" presName="rootComposite" presStyleCnt="0"/>
      <dgm:spPr/>
    </dgm:pt>
    <dgm:pt modelId="{83F44614-33FE-4851-B1D2-6B8971E26699}" type="pres">
      <dgm:prSet presAssocID="{ADC1EE28-F538-4A64-B82B-7C5744CAA61E}" presName="rootText" presStyleLbl="node2" presStyleIdx="2" presStyleCnt="3" custScaleX="67907" custScaleY="57779">
        <dgm:presLayoutVars>
          <dgm:chPref val="3"/>
        </dgm:presLayoutVars>
      </dgm:prSet>
      <dgm:spPr/>
    </dgm:pt>
    <dgm:pt modelId="{F07D2DF5-EC05-4B6C-8E74-031F0D5E7DA1}" type="pres">
      <dgm:prSet presAssocID="{ADC1EE28-F538-4A64-B82B-7C5744CAA61E}" presName="rootConnector" presStyleLbl="node2" presStyleIdx="2" presStyleCnt="3"/>
      <dgm:spPr/>
    </dgm:pt>
    <dgm:pt modelId="{3BBF6A20-BD8A-4E8D-8778-470767E3EDF2}" type="pres">
      <dgm:prSet presAssocID="{ADC1EE28-F538-4A64-B82B-7C5744CAA61E}" presName="hierChild4" presStyleCnt="0"/>
      <dgm:spPr/>
    </dgm:pt>
    <dgm:pt modelId="{E8FA748C-A37D-4C8E-A02A-635D15D56D0C}" type="pres">
      <dgm:prSet presAssocID="{445D5924-F790-44E5-BB0A-EDC7266660D9}" presName="Name37" presStyleLbl="parChTrans1D3" presStyleIdx="4" presStyleCnt="5"/>
      <dgm:spPr/>
    </dgm:pt>
    <dgm:pt modelId="{E51B42CF-A7D4-40F2-B88F-B536E347C892}" type="pres">
      <dgm:prSet presAssocID="{CAC1670B-7C66-47BA-8136-4D992BC032EE}" presName="hierRoot2" presStyleCnt="0">
        <dgm:presLayoutVars>
          <dgm:hierBranch val="init"/>
        </dgm:presLayoutVars>
      </dgm:prSet>
      <dgm:spPr/>
    </dgm:pt>
    <dgm:pt modelId="{44C30E8E-FC7B-4382-A037-E3ABBD3D07EB}" type="pres">
      <dgm:prSet presAssocID="{CAC1670B-7C66-47BA-8136-4D992BC032EE}" presName="rootComposite" presStyleCnt="0"/>
      <dgm:spPr/>
    </dgm:pt>
    <dgm:pt modelId="{19F46C9D-0E70-4625-A4AC-86180D767687}" type="pres">
      <dgm:prSet presAssocID="{CAC1670B-7C66-47BA-8136-4D992BC032EE}" presName="rootText" presStyleLbl="node3" presStyleIdx="4" presStyleCnt="5" custScaleX="51889" custScaleY="22122">
        <dgm:presLayoutVars>
          <dgm:chPref val="3"/>
        </dgm:presLayoutVars>
      </dgm:prSet>
      <dgm:spPr/>
    </dgm:pt>
    <dgm:pt modelId="{6A610AF8-9CF2-41DE-8DA0-F40BF4B11BAF}" type="pres">
      <dgm:prSet presAssocID="{CAC1670B-7C66-47BA-8136-4D992BC032EE}" presName="rootConnector" presStyleLbl="node3" presStyleIdx="4" presStyleCnt="5"/>
      <dgm:spPr/>
    </dgm:pt>
    <dgm:pt modelId="{409220CF-FD2F-4A9F-B44A-777F64EED64F}" type="pres">
      <dgm:prSet presAssocID="{CAC1670B-7C66-47BA-8136-4D992BC032EE}" presName="hierChild4" presStyleCnt="0"/>
      <dgm:spPr/>
    </dgm:pt>
    <dgm:pt modelId="{F392BD28-E3C5-4A1E-BD16-AC623C6FBEE0}" type="pres">
      <dgm:prSet presAssocID="{CAC1670B-7C66-47BA-8136-4D992BC032EE}" presName="hierChild5" presStyleCnt="0"/>
      <dgm:spPr/>
    </dgm:pt>
    <dgm:pt modelId="{E29E1414-4F9D-4986-81F9-08DFBD34C526}" type="pres">
      <dgm:prSet presAssocID="{ADC1EE28-F538-4A64-B82B-7C5744CAA61E}" presName="hierChild5" presStyleCnt="0"/>
      <dgm:spPr/>
    </dgm:pt>
    <dgm:pt modelId="{47B85496-1286-49F1-A235-11CED06AC5DE}" type="pres">
      <dgm:prSet presAssocID="{EB72EA16-0CF7-446E-ACFC-99AA039FC200}" presName="hierChild3" presStyleCnt="0"/>
      <dgm:spPr/>
    </dgm:pt>
  </dgm:ptLst>
  <dgm:cxnLst>
    <dgm:cxn modelId="{1A63F504-74D3-42A5-A16E-6E31D3B6A422}" srcId="{322F28C1-677A-48E5-952A-C53E285C2EDA}" destId="{EB72EA16-0CF7-446E-ACFC-99AA039FC200}" srcOrd="0" destOrd="0" parTransId="{A730EB27-4D7B-4C03-86A7-AC9CA41A0652}" sibTransId="{70930813-59C3-498C-B971-3447C5EBF1EA}"/>
    <dgm:cxn modelId="{9BE79206-6EBC-4316-A956-6D04C32DDD9E}" type="presOf" srcId="{64433C7E-00A6-4654-9576-8A262BF66FA0}" destId="{9AABE2C8-8C28-4A7C-B3DD-A66804C06BF2}" srcOrd="0" destOrd="0" presId="urn:microsoft.com/office/officeart/2005/8/layout/orgChart1"/>
    <dgm:cxn modelId="{80D9040E-98D8-4B50-9600-5A8440A5A608}" type="presOf" srcId="{322F28C1-677A-48E5-952A-C53E285C2EDA}" destId="{9F2FA967-E9E7-421F-A161-EDEBBA5F0FCE}" srcOrd="0" destOrd="0" presId="urn:microsoft.com/office/officeart/2005/8/layout/orgChart1"/>
    <dgm:cxn modelId="{F021B40F-B398-4C13-B742-8A164B784CF5}" type="presOf" srcId="{F3D4E4B6-59A2-468C-A5B2-CC111931A981}" destId="{50C94379-7A71-4DDD-B794-AF6738962640}" srcOrd="0" destOrd="0" presId="urn:microsoft.com/office/officeart/2005/8/layout/orgChart1"/>
    <dgm:cxn modelId="{78E28C23-A279-4EEF-B0E0-D2183B98309F}" type="presOf" srcId="{E373DF3A-7DFB-4E92-9181-FEE81241B952}" destId="{A727F907-AF98-4AEE-B34C-367863E0F96F}" srcOrd="1" destOrd="0" presId="urn:microsoft.com/office/officeart/2005/8/layout/orgChart1"/>
    <dgm:cxn modelId="{C9A8942C-A35E-4E1B-A3D1-3A8E70D02D80}" type="presOf" srcId="{5E948F5C-CF86-4DC4-A331-4622FDDC8498}" destId="{B4DB6437-F41B-42ED-9580-51120B25D2CB}" srcOrd="0" destOrd="0" presId="urn:microsoft.com/office/officeart/2005/8/layout/orgChart1"/>
    <dgm:cxn modelId="{AFA2502E-7E1B-44A0-A823-DA2B985C2254}" type="presOf" srcId="{EB72EA16-0CF7-446E-ACFC-99AA039FC200}" destId="{61A71771-5D95-4624-9DF8-E868259D9670}" srcOrd="0" destOrd="0" presId="urn:microsoft.com/office/officeart/2005/8/layout/orgChart1"/>
    <dgm:cxn modelId="{AA545D32-B73C-4320-BDA9-FD5816889B8C}" srcId="{EB72EA16-0CF7-446E-ACFC-99AA039FC200}" destId="{F3D4E4B6-59A2-468C-A5B2-CC111931A981}" srcOrd="0" destOrd="0" parTransId="{973F5B18-8632-428B-92AF-888E2D70462F}" sibTransId="{E416C537-BEEB-48B9-AE9C-40C6377F94C9}"/>
    <dgm:cxn modelId="{4E63E138-F5F2-4676-9C28-90B9921F7A2B}" type="presOf" srcId="{CAC1670B-7C66-47BA-8136-4D992BC032EE}" destId="{19F46C9D-0E70-4625-A4AC-86180D767687}" srcOrd="0" destOrd="0" presId="urn:microsoft.com/office/officeart/2005/8/layout/orgChart1"/>
    <dgm:cxn modelId="{4FBBBD3E-55F4-415F-8553-F5A220431790}" type="presOf" srcId="{ADC1EE28-F538-4A64-B82B-7C5744CAA61E}" destId="{83F44614-33FE-4851-B1D2-6B8971E26699}" srcOrd="0" destOrd="0" presId="urn:microsoft.com/office/officeart/2005/8/layout/orgChart1"/>
    <dgm:cxn modelId="{C8EA9645-B25B-40EA-9662-1E365947BAAA}" srcId="{EB72EA16-0CF7-446E-ACFC-99AA039FC200}" destId="{ADC1EE28-F538-4A64-B82B-7C5744CAA61E}" srcOrd="2" destOrd="0" parTransId="{00456DAD-CA43-4BE6-A4D6-03E4DB760DD9}" sibTransId="{617A5237-F559-4A5B-B67E-D64AF9B5BBAC}"/>
    <dgm:cxn modelId="{1251C465-9153-4D3F-92C3-E1C968551963}" type="presOf" srcId="{21305993-1988-4429-9EAA-C360B6B2FE25}" destId="{93617EB4-DAEE-412B-BB20-6F0BC91880C1}" srcOrd="0" destOrd="0" presId="urn:microsoft.com/office/officeart/2005/8/layout/orgChart1"/>
    <dgm:cxn modelId="{F6445569-DF64-4635-A4DB-46CD2BB1D654}" type="presOf" srcId="{21305993-1988-4429-9EAA-C360B6B2FE25}" destId="{6DA23BF8-1A1C-4DC2-97F9-83A9B815102B}" srcOrd="1" destOrd="0" presId="urn:microsoft.com/office/officeart/2005/8/layout/orgChart1"/>
    <dgm:cxn modelId="{58EE596A-C023-4641-AE1F-E90B44DF0793}" type="presOf" srcId="{C747921F-6547-4211-8CC8-453022078782}" destId="{7E1E0B06-12C8-4468-9E48-7A5240900E1F}" srcOrd="0" destOrd="0" presId="urn:microsoft.com/office/officeart/2005/8/layout/orgChart1"/>
    <dgm:cxn modelId="{D395726B-277B-43B2-A729-A72BD29B122E}" srcId="{21305993-1988-4429-9EAA-C360B6B2FE25}" destId="{E373DF3A-7DFB-4E92-9181-FEE81241B952}" srcOrd="0" destOrd="0" parTransId="{94A63BC1-FA63-4CFC-8D2A-290F4FBBB628}" sibTransId="{254FDB19-C72C-421B-910B-FCCEAE154F42}"/>
    <dgm:cxn modelId="{83C2394D-70CC-4946-A0BA-EA31C79A1081}" type="presOf" srcId="{E373DF3A-7DFB-4E92-9181-FEE81241B952}" destId="{5614A70B-DECF-4782-A653-EC3CC2E48679}" srcOrd="0" destOrd="0" presId="urn:microsoft.com/office/officeart/2005/8/layout/orgChart1"/>
    <dgm:cxn modelId="{6631E151-D215-436C-866E-019B54AE17A4}" type="presOf" srcId="{8D3384FE-66C2-4A11-9005-4E9480B30D8B}" destId="{D492ABBF-FCD3-4A19-965E-730EF89FC6EE}" srcOrd="0" destOrd="0" presId="urn:microsoft.com/office/officeart/2005/8/layout/orgChart1"/>
    <dgm:cxn modelId="{D6948374-B7CF-482A-AA48-8A0786D4E3F4}" type="presOf" srcId="{B2CAAD00-2A64-4E79-9D44-5578EC70A27B}" destId="{FE475C8C-8EC3-4EE5-8C41-94014C95A357}" srcOrd="0" destOrd="0" presId="urn:microsoft.com/office/officeart/2005/8/layout/orgChart1"/>
    <dgm:cxn modelId="{5E629D80-44EB-49CC-BCE8-3F8202F191E3}" type="presOf" srcId="{E86E443C-439A-477D-9777-B6B5F67E167D}" destId="{F6399872-61F5-4E0D-8B85-D41C47B11083}" srcOrd="1" destOrd="0" presId="urn:microsoft.com/office/officeart/2005/8/layout/orgChart1"/>
    <dgm:cxn modelId="{DEDC5384-3629-4557-9F05-25F47822432F}" type="presOf" srcId="{F3D4E4B6-59A2-468C-A5B2-CC111931A981}" destId="{2ECF425A-ED97-4041-A7BB-E6188DA4D414}" srcOrd="1" destOrd="0" presId="urn:microsoft.com/office/officeart/2005/8/layout/orgChart1"/>
    <dgm:cxn modelId="{B50E3686-799F-430C-B2F9-6B7E109F4B33}" srcId="{F3D4E4B6-59A2-468C-A5B2-CC111931A981}" destId="{E86E443C-439A-477D-9777-B6B5F67E167D}" srcOrd="2" destOrd="0" parTransId="{8D3384FE-66C2-4A11-9005-4E9480B30D8B}" sibTransId="{BBD628C8-DD6D-4A8E-A9A6-8EBA917124FE}"/>
    <dgm:cxn modelId="{A5946DA3-CB61-4630-8F45-9468B732FD5E}" srcId="{EB72EA16-0CF7-446E-ACFC-99AA039FC200}" destId="{21305993-1988-4429-9EAA-C360B6B2FE25}" srcOrd="1" destOrd="0" parTransId="{5E948F5C-CF86-4DC4-A331-4622FDDC8498}" sibTransId="{15116E87-E4AB-41AA-ADAD-B62FA5645420}"/>
    <dgm:cxn modelId="{1DE1F5AA-A070-48E5-8D52-46010F2347EE}" srcId="{ADC1EE28-F538-4A64-B82B-7C5744CAA61E}" destId="{CAC1670B-7C66-47BA-8136-4D992BC032EE}" srcOrd="0" destOrd="0" parTransId="{445D5924-F790-44E5-BB0A-EDC7266660D9}" sibTransId="{39663244-9B22-491E-BA96-FCDFE8550760}"/>
    <dgm:cxn modelId="{628A13C4-AA3E-49B9-A347-4FD2B9862C8E}" srcId="{F3D4E4B6-59A2-468C-A5B2-CC111931A981}" destId="{64433C7E-00A6-4654-9576-8A262BF66FA0}" srcOrd="1" destOrd="0" parTransId="{1CE71751-07B2-4E90-94B6-23495CE11786}" sibTransId="{ABC99153-17CB-4502-B849-72AA169FB3D3}"/>
    <dgm:cxn modelId="{490D89C4-7EB0-43CD-8433-6947108AC9FF}" type="presOf" srcId="{CAC1670B-7C66-47BA-8136-4D992BC032EE}" destId="{6A610AF8-9CF2-41DE-8DA0-F40BF4B11BAF}" srcOrd="1" destOrd="0" presId="urn:microsoft.com/office/officeart/2005/8/layout/orgChart1"/>
    <dgm:cxn modelId="{9BF015D0-5EE4-49D9-BC78-5966294BF40C}" type="presOf" srcId="{E86E443C-439A-477D-9777-B6B5F67E167D}" destId="{37BA6927-5B1D-48B2-9F85-682C1AA5941B}" srcOrd="0" destOrd="0" presId="urn:microsoft.com/office/officeart/2005/8/layout/orgChart1"/>
    <dgm:cxn modelId="{97A4A1D1-F6BE-4787-88DB-A47058158956}" type="presOf" srcId="{C747921F-6547-4211-8CC8-453022078782}" destId="{6515CD86-5272-4F46-B6C8-8FB194079EBD}" srcOrd="1" destOrd="0" presId="urn:microsoft.com/office/officeart/2005/8/layout/orgChart1"/>
    <dgm:cxn modelId="{22DB83D8-7D05-4F19-AB38-B5A4BE028FA9}" srcId="{F3D4E4B6-59A2-468C-A5B2-CC111931A981}" destId="{C747921F-6547-4211-8CC8-453022078782}" srcOrd="0" destOrd="0" parTransId="{B2CAAD00-2A64-4E79-9D44-5578EC70A27B}" sibTransId="{B1BA58E6-2A08-4AF4-9F41-556D69F98A98}"/>
    <dgm:cxn modelId="{17F8A3E2-144E-4BF4-B2A7-25AE95438416}" type="presOf" srcId="{445D5924-F790-44E5-BB0A-EDC7266660D9}" destId="{E8FA748C-A37D-4C8E-A02A-635D15D56D0C}" srcOrd="0" destOrd="0" presId="urn:microsoft.com/office/officeart/2005/8/layout/orgChart1"/>
    <dgm:cxn modelId="{AA5071E8-E8B1-405E-BDB4-723796F86F1C}" type="presOf" srcId="{00456DAD-CA43-4BE6-A4D6-03E4DB760DD9}" destId="{0D2648F5-68F7-4F01-8873-9D2C8F6A8696}" srcOrd="0" destOrd="0" presId="urn:microsoft.com/office/officeart/2005/8/layout/orgChart1"/>
    <dgm:cxn modelId="{DB46F8EE-1244-42BA-A50B-E8A2B7FE9AD9}" type="presOf" srcId="{64433C7E-00A6-4654-9576-8A262BF66FA0}" destId="{0DDEEDAD-1EFF-435A-85F4-48D3083214D9}" srcOrd="1" destOrd="0" presId="urn:microsoft.com/office/officeart/2005/8/layout/orgChart1"/>
    <dgm:cxn modelId="{EFF6A8F1-5A86-466E-8413-394C864825E6}" type="presOf" srcId="{EB72EA16-0CF7-446E-ACFC-99AA039FC200}" destId="{D16362E5-3757-410B-8E7D-C8EF0B3D8087}" srcOrd="1" destOrd="0" presId="urn:microsoft.com/office/officeart/2005/8/layout/orgChart1"/>
    <dgm:cxn modelId="{A5270EF4-BEEA-4FAB-9F66-54DA99BE3C8C}" type="presOf" srcId="{94A63BC1-FA63-4CFC-8D2A-290F4FBBB628}" destId="{CACDF092-1EAE-415C-9FE2-82CE4617EECD}" srcOrd="0" destOrd="0" presId="urn:microsoft.com/office/officeart/2005/8/layout/orgChart1"/>
    <dgm:cxn modelId="{D9CA94F8-BD0F-4358-8209-F2B6E9DF8923}" type="presOf" srcId="{1CE71751-07B2-4E90-94B6-23495CE11786}" destId="{F9B1CA81-C8DA-418E-840B-9D224DEE3A40}" srcOrd="0" destOrd="0" presId="urn:microsoft.com/office/officeart/2005/8/layout/orgChart1"/>
    <dgm:cxn modelId="{B3CCEFF9-689A-4F29-BBBA-23F7060D582E}" type="presOf" srcId="{973F5B18-8632-428B-92AF-888E2D70462F}" destId="{DADE1A4A-0AA0-4AAC-A7D4-1CC33AFEF6CE}" srcOrd="0" destOrd="0" presId="urn:microsoft.com/office/officeart/2005/8/layout/orgChart1"/>
    <dgm:cxn modelId="{E89EFFF9-5A9A-453B-93BE-04FC273F8FA0}" type="presOf" srcId="{ADC1EE28-F538-4A64-B82B-7C5744CAA61E}" destId="{F07D2DF5-EC05-4B6C-8E74-031F0D5E7DA1}" srcOrd="1" destOrd="0" presId="urn:microsoft.com/office/officeart/2005/8/layout/orgChart1"/>
    <dgm:cxn modelId="{92A79E0A-355F-4727-9DC1-82826EBFE16E}" type="presParOf" srcId="{9F2FA967-E9E7-421F-A161-EDEBBA5F0FCE}" destId="{E121D876-F2A7-4620-948A-DC5D2A6AFE48}" srcOrd="0" destOrd="0" presId="urn:microsoft.com/office/officeart/2005/8/layout/orgChart1"/>
    <dgm:cxn modelId="{304CCE6D-F357-4505-95E2-FC9DBC3CA85A}" type="presParOf" srcId="{E121D876-F2A7-4620-948A-DC5D2A6AFE48}" destId="{1DA41332-61C8-42D3-9E12-5E1B14DDF66F}" srcOrd="0" destOrd="0" presId="urn:microsoft.com/office/officeart/2005/8/layout/orgChart1"/>
    <dgm:cxn modelId="{5AB276EB-1037-4861-9D55-3E31A4766584}" type="presParOf" srcId="{1DA41332-61C8-42D3-9E12-5E1B14DDF66F}" destId="{61A71771-5D95-4624-9DF8-E868259D9670}" srcOrd="0" destOrd="0" presId="urn:microsoft.com/office/officeart/2005/8/layout/orgChart1"/>
    <dgm:cxn modelId="{8BF46D51-3DF2-4AD1-89DE-52C2D94071A5}" type="presParOf" srcId="{1DA41332-61C8-42D3-9E12-5E1B14DDF66F}" destId="{D16362E5-3757-410B-8E7D-C8EF0B3D8087}" srcOrd="1" destOrd="0" presId="urn:microsoft.com/office/officeart/2005/8/layout/orgChart1"/>
    <dgm:cxn modelId="{B2425470-0D2D-4A0C-AEFB-AA7F683802C8}" type="presParOf" srcId="{E121D876-F2A7-4620-948A-DC5D2A6AFE48}" destId="{E6072E06-708E-4C94-A996-22EC31AE49B8}" srcOrd="1" destOrd="0" presId="urn:microsoft.com/office/officeart/2005/8/layout/orgChart1"/>
    <dgm:cxn modelId="{36062AEA-FF45-4FDB-BC47-521585D11FE2}" type="presParOf" srcId="{E6072E06-708E-4C94-A996-22EC31AE49B8}" destId="{DADE1A4A-0AA0-4AAC-A7D4-1CC33AFEF6CE}" srcOrd="0" destOrd="0" presId="urn:microsoft.com/office/officeart/2005/8/layout/orgChart1"/>
    <dgm:cxn modelId="{73602ABA-CB8A-4AEE-87AC-A59AC9089CD9}" type="presParOf" srcId="{E6072E06-708E-4C94-A996-22EC31AE49B8}" destId="{12AC3DEF-2B67-43F4-BC51-BD2186F9B4D8}" srcOrd="1" destOrd="0" presId="urn:microsoft.com/office/officeart/2005/8/layout/orgChart1"/>
    <dgm:cxn modelId="{B3AF9B6F-AFD3-4A0C-8700-0896DA45A249}" type="presParOf" srcId="{12AC3DEF-2B67-43F4-BC51-BD2186F9B4D8}" destId="{40E59926-2CE3-491F-9902-51C41CEF4AC2}" srcOrd="0" destOrd="0" presId="urn:microsoft.com/office/officeart/2005/8/layout/orgChart1"/>
    <dgm:cxn modelId="{A78D22D0-FEEE-4743-A4DC-6B3FAB328923}" type="presParOf" srcId="{40E59926-2CE3-491F-9902-51C41CEF4AC2}" destId="{50C94379-7A71-4DDD-B794-AF6738962640}" srcOrd="0" destOrd="0" presId="urn:microsoft.com/office/officeart/2005/8/layout/orgChart1"/>
    <dgm:cxn modelId="{D2568228-E835-4B20-AD1A-2820231E9E6F}" type="presParOf" srcId="{40E59926-2CE3-491F-9902-51C41CEF4AC2}" destId="{2ECF425A-ED97-4041-A7BB-E6188DA4D414}" srcOrd="1" destOrd="0" presId="urn:microsoft.com/office/officeart/2005/8/layout/orgChart1"/>
    <dgm:cxn modelId="{B6353760-136D-479F-9EDB-11E9DCF52A84}" type="presParOf" srcId="{12AC3DEF-2B67-43F4-BC51-BD2186F9B4D8}" destId="{F0C09833-7289-4BE6-80B1-B1B2C3C72B59}" srcOrd="1" destOrd="0" presId="urn:microsoft.com/office/officeart/2005/8/layout/orgChart1"/>
    <dgm:cxn modelId="{6892DD9A-9FC9-481F-ABA0-44F774ACB74C}" type="presParOf" srcId="{F0C09833-7289-4BE6-80B1-B1B2C3C72B59}" destId="{FE475C8C-8EC3-4EE5-8C41-94014C95A357}" srcOrd="0" destOrd="0" presId="urn:microsoft.com/office/officeart/2005/8/layout/orgChart1"/>
    <dgm:cxn modelId="{0EBAAD97-9BBA-4ACD-B02A-B65EE7A74B53}" type="presParOf" srcId="{F0C09833-7289-4BE6-80B1-B1B2C3C72B59}" destId="{64D29308-7306-4BFF-B350-6A27EFA630CC}" srcOrd="1" destOrd="0" presId="urn:microsoft.com/office/officeart/2005/8/layout/orgChart1"/>
    <dgm:cxn modelId="{1C328D96-23BB-4098-B0F9-033755A15451}" type="presParOf" srcId="{64D29308-7306-4BFF-B350-6A27EFA630CC}" destId="{9D7AB8C7-32EB-4CAB-AE3D-E22EC34D453D}" srcOrd="0" destOrd="0" presId="urn:microsoft.com/office/officeart/2005/8/layout/orgChart1"/>
    <dgm:cxn modelId="{F83FCD0C-155B-4EB8-AD5E-26E8713C8402}" type="presParOf" srcId="{9D7AB8C7-32EB-4CAB-AE3D-E22EC34D453D}" destId="{7E1E0B06-12C8-4468-9E48-7A5240900E1F}" srcOrd="0" destOrd="0" presId="urn:microsoft.com/office/officeart/2005/8/layout/orgChart1"/>
    <dgm:cxn modelId="{9B60F128-ABEE-458F-BF75-9CAE96FCAFAE}" type="presParOf" srcId="{9D7AB8C7-32EB-4CAB-AE3D-E22EC34D453D}" destId="{6515CD86-5272-4F46-B6C8-8FB194079EBD}" srcOrd="1" destOrd="0" presId="urn:microsoft.com/office/officeart/2005/8/layout/orgChart1"/>
    <dgm:cxn modelId="{E1556DC7-8D83-446A-88FC-E4B64AF7C03E}" type="presParOf" srcId="{64D29308-7306-4BFF-B350-6A27EFA630CC}" destId="{39D409F1-69B2-4C67-9123-2A1906E7C5B4}" srcOrd="1" destOrd="0" presId="urn:microsoft.com/office/officeart/2005/8/layout/orgChart1"/>
    <dgm:cxn modelId="{27449F61-B5B9-4530-A7E8-E0EF7BBBE6C9}" type="presParOf" srcId="{64D29308-7306-4BFF-B350-6A27EFA630CC}" destId="{C08AE440-7569-4372-9E04-C57FB99F59E2}" srcOrd="2" destOrd="0" presId="urn:microsoft.com/office/officeart/2005/8/layout/orgChart1"/>
    <dgm:cxn modelId="{E6C344D3-6BB7-41FF-8C75-81350F8E1050}" type="presParOf" srcId="{F0C09833-7289-4BE6-80B1-B1B2C3C72B59}" destId="{F9B1CA81-C8DA-418E-840B-9D224DEE3A40}" srcOrd="2" destOrd="0" presId="urn:microsoft.com/office/officeart/2005/8/layout/orgChart1"/>
    <dgm:cxn modelId="{7A6F7DAA-571A-4700-B487-1719C4A4EFBD}" type="presParOf" srcId="{F0C09833-7289-4BE6-80B1-B1B2C3C72B59}" destId="{28F05CCC-23AA-4201-B802-CF2F19ADDF27}" srcOrd="3" destOrd="0" presId="urn:microsoft.com/office/officeart/2005/8/layout/orgChart1"/>
    <dgm:cxn modelId="{7947A0C8-C229-4D01-8BC0-F2DAC294F4B7}" type="presParOf" srcId="{28F05CCC-23AA-4201-B802-CF2F19ADDF27}" destId="{F57466D3-1088-4398-948B-D332D0A00E42}" srcOrd="0" destOrd="0" presId="urn:microsoft.com/office/officeart/2005/8/layout/orgChart1"/>
    <dgm:cxn modelId="{F1DE3AF1-90BB-4599-AA71-02B466F5A62B}" type="presParOf" srcId="{F57466D3-1088-4398-948B-D332D0A00E42}" destId="{9AABE2C8-8C28-4A7C-B3DD-A66804C06BF2}" srcOrd="0" destOrd="0" presId="urn:microsoft.com/office/officeart/2005/8/layout/orgChart1"/>
    <dgm:cxn modelId="{7C5EFB2E-EDF2-4130-B446-B2A1217354F6}" type="presParOf" srcId="{F57466D3-1088-4398-948B-D332D0A00E42}" destId="{0DDEEDAD-1EFF-435A-85F4-48D3083214D9}" srcOrd="1" destOrd="0" presId="urn:microsoft.com/office/officeart/2005/8/layout/orgChart1"/>
    <dgm:cxn modelId="{9BF754D7-096C-4B2B-8252-4A92993F2477}" type="presParOf" srcId="{28F05CCC-23AA-4201-B802-CF2F19ADDF27}" destId="{2DCE604F-DFE7-4031-86E7-2668A59DD55D}" srcOrd="1" destOrd="0" presId="urn:microsoft.com/office/officeart/2005/8/layout/orgChart1"/>
    <dgm:cxn modelId="{59983AF3-90C4-4185-9AC9-66F449E58F0C}" type="presParOf" srcId="{28F05CCC-23AA-4201-B802-CF2F19ADDF27}" destId="{2FB8D749-EC5A-4172-A56C-118BDA181BCE}" srcOrd="2" destOrd="0" presId="urn:microsoft.com/office/officeart/2005/8/layout/orgChart1"/>
    <dgm:cxn modelId="{ACB72372-2E19-4A18-A576-04BD603822E6}" type="presParOf" srcId="{F0C09833-7289-4BE6-80B1-B1B2C3C72B59}" destId="{D492ABBF-FCD3-4A19-965E-730EF89FC6EE}" srcOrd="4" destOrd="0" presId="urn:microsoft.com/office/officeart/2005/8/layout/orgChart1"/>
    <dgm:cxn modelId="{22AA47FA-5D2E-45CE-BAF6-B13FE0024B90}" type="presParOf" srcId="{F0C09833-7289-4BE6-80B1-B1B2C3C72B59}" destId="{56FC38FD-1F11-419E-A6DB-28D10C3A23B6}" srcOrd="5" destOrd="0" presId="urn:microsoft.com/office/officeart/2005/8/layout/orgChart1"/>
    <dgm:cxn modelId="{BCB930ED-CAC4-427C-ADE4-A30AB9C19F1B}" type="presParOf" srcId="{56FC38FD-1F11-419E-A6DB-28D10C3A23B6}" destId="{CFBABAB1-9512-42E6-A3ED-1D7CC52DA75F}" srcOrd="0" destOrd="0" presId="urn:microsoft.com/office/officeart/2005/8/layout/orgChart1"/>
    <dgm:cxn modelId="{2DC0EE8D-8436-4202-97CE-76F6D7851331}" type="presParOf" srcId="{CFBABAB1-9512-42E6-A3ED-1D7CC52DA75F}" destId="{37BA6927-5B1D-48B2-9F85-682C1AA5941B}" srcOrd="0" destOrd="0" presId="urn:microsoft.com/office/officeart/2005/8/layout/orgChart1"/>
    <dgm:cxn modelId="{CC40BE4D-FA76-4953-8655-32231D3A36AF}" type="presParOf" srcId="{CFBABAB1-9512-42E6-A3ED-1D7CC52DA75F}" destId="{F6399872-61F5-4E0D-8B85-D41C47B11083}" srcOrd="1" destOrd="0" presId="urn:microsoft.com/office/officeart/2005/8/layout/orgChart1"/>
    <dgm:cxn modelId="{68B9061D-88DD-4B40-B123-DF30A80ECEEB}" type="presParOf" srcId="{56FC38FD-1F11-419E-A6DB-28D10C3A23B6}" destId="{8BE7EA15-5968-468C-A7D4-12C259C6E999}" srcOrd="1" destOrd="0" presId="urn:microsoft.com/office/officeart/2005/8/layout/orgChart1"/>
    <dgm:cxn modelId="{83FE4F63-3F78-44B1-8A6E-CC54E3B706EF}" type="presParOf" srcId="{56FC38FD-1F11-419E-A6DB-28D10C3A23B6}" destId="{B716591A-0E95-4ECE-A94A-E149AB3209B0}" srcOrd="2" destOrd="0" presId="urn:microsoft.com/office/officeart/2005/8/layout/orgChart1"/>
    <dgm:cxn modelId="{27FB79EC-4970-4EAC-8F26-E63B4ADDFF8D}" type="presParOf" srcId="{12AC3DEF-2B67-43F4-BC51-BD2186F9B4D8}" destId="{199CA302-1DC8-42A8-9F1B-65BBD9166667}" srcOrd="2" destOrd="0" presId="urn:microsoft.com/office/officeart/2005/8/layout/orgChart1"/>
    <dgm:cxn modelId="{C31EFF74-296A-4A77-BADA-B11D963E9D95}" type="presParOf" srcId="{E6072E06-708E-4C94-A996-22EC31AE49B8}" destId="{B4DB6437-F41B-42ED-9580-51120B25D2CB}" srcOrd="2" destOrd="0" presId="urn:microsoft.com/office/officeart/2005/8/layout/orgChart1"/>
    <dgm:cxn modelId="{5165125D-D895-4302-A35D-60A4B8228DF4}" type="presParOf" srcId="{E6072E06-708E-4C94-A996-22EC31AE49B8}" destId="{A34536A8-4ACD-4F39-B86A-E348A68F1D92}" srcOrd="3" destOrd="0" presId="urn:microsoft.com/office/officeart/2005/8/layout/orgChart1"/>
    <dgm:cxn modelId="{F8AF5664-20CB-438B-93F9-5080F136999A}" type="presParOf" srcId="{A34536A8-4ACD-4F39-B86A-E348A68F1D92}" destId="{4F091ABF-4A4C-45CF-99F2-3F64F25DB008}" srcOrd="0" destOrd="0" presId="urn:microsoft.com/office/officeart/2005/8/layout/orgChart1"/>
    <dgm:cxn modelId="{4E734BFF-04C8-45AB-85A1-15E73ED33C37}" type="presParOf" srcId="{4F091ABF-4A4C-45CF-99F2-3F64F25DB008}" destId="{93617EB4-DAEE-412B-BB20-6F0BC91880C1}" srcOrd="0" destOrd="0" presId="urn:microsoft.com/office/officeart/2005/8/layout/orgChart1"/>
    <dgm:cxn modelId="{118CCECD-CB45-4332-A732-943B42CD9A20}" type="presParOf" srcId="{4F091ABF-4A4C-45CF-99F2-3F64F25DB008}" destId="{6DA23BF8-1A1C-4DC2-97F9-83A9B815102B}" srcOrd="1" destOrd="0" presId="urn:microsoft.com/office/officeart/2005/8/layout/orgChart1"/>
    <dgm:cxn modelId="{A91D942D-1213-44A8-9CA1-4B53FA9BBD72}" type="presParOf" srcId="{A34536A8-4ACD-4F39-B86A-E348A68F1D92}" destId="{019C4B92-6EE3-4C55-A9D7-A8CEA55399D5}" srcOrd="1" destOrd="0" presId="urn:microsoft.com/office/officeart/2005/8/layout/orgChart1"/>
    <dgm:cxn modelId="{54C021F1-551F-4910-8F64-6FC55E699DB4}" type="presParOf" srcId="{019C4B92-6EE3-4C55-A9D7-A8CEA55399D5}" destId="{CACDF092-1EAE-415C-9FE2-82CE4617EECD}" srcOrd="0" destOrd="0" presId="urn:microsoft.com/office/officeart/2005/8/layout/orgChart1"/>
    <dgm:cxn modelId="{D32C8897-AEFE-43EF-8095-03727140EC2E}" type="presParOf" srcId="{019C4B92-6EE3-4C55-A9D7-A8CEA55399D5}" destId="{BD53EC8D-32B4-4893-AE0F-8EDAEB302A49}" srcOrd="1" destOrd="0" presId="urn:microsoft.com/office/officeart/2005/8/layout/orgChart1"/>
    <dgm:cxn modelId="{A403D589-3E55-4818-8EBE-CB5CABA418D3}" type="presParOf" srcId="{BD53EC8D-32B4-4893-AE0F-8EDAEB302A49}" destId="{B5A9E4F0-7508-4F87-9472-0467EB13E7EE}" srcOrd="0" destOrd="0" presId="urn:microsoft.com/office/officeart/2005/8/layout/orgChart1"/>
    <dgm:cxn modelId="{2C0FB7EF-CA26-419F-8F0F-FF169C9606CF}" type="presParOf" srcId="{B5A9E4F0-7508-4F87-9472-0467EB13E7EE}" destId="{5614A70B-DECF-4782-A653-EC3CC2E48679}" srcOrd="0" destOrd="0" presId="urn:microsoft.com/office/officeart/2005/8/layout/orgChart1"/>
    <dgm:cxn modelId="{D9A5253A-1F98-4756-BE44-A61B94ED2496}" type="presParOf" srcId="{B5A9E4F0-7508-4F87-9472-0467EB13E7EE}" destId="{A727F907-AF98-4AEE-B34C-367863E0F96F}" srcOrd="1" destOrd="0" presId="urn:microsoft.com/office/officeart/2005/8/layout/orgChart1"/>
    <dgm:cxn modelId="{07340134-2F4F-4192-BA32-7253D594E2E9}" type="presParOf" srcId="{BD53EC8D-32B4-4893-AE0F-8EDAEB302A49}" destId="{35AAFEF4-1DFD-4FB6-823A-BE1F1E7A2E2E}" srcOrd="1" destOrd="0" presId="urn:microsoft.com/office/officeart/2005/8/layout/orgChart1"/>
    <dgm:cxn modelId="{5D800644-4D26-4635-AB2D-2930F6D8CA11}" type="presParOf" srcId="{BD53EC8D-32B4-4893-AE0F-8EDAEB302A49}" destId="{2AC0EDA3-443A-4D6A-9AE6-D6673CA1439D}" srcOrd="2" destOrd="0" presId="urn:microsoft.com/office/officeart/2005/8/layout/orgChart1"/>
    <dgm:cxn modelId="{C967F1A5-BCB8-4BE1-8DC6-239BF5F10007}" type="presParOf" srcId="{A34536A8-4ACD-4F39-B86A-E348A68F1D92}" destId="{807E6E0A-78A8-4812-8F70-33F93BC05B23}" srcOrd="2" destOrd="0" presId="urn:microsoft.com/office/officeart/2005/8/layout/orgChart1"/>
    <dgm:cxn modelId="{65E07539-295E-4A55-A36A-315055EC4918}" type="presParOf" srcId="{E6072E06-708E-4C94-A996-22EC31AE49B8}" destId="{0D2648F5-68F7-4F01-8873-9D2C8F6A8696}" srcOrd="4" destOrd="0" presId="urn:microsoft.com/office/officeart/2005/8/layout/orgChart1"/>
    <dgm:cxn modelId="{27394170-7104-4041-8EB8-0787EBFCFCE1}" type="presParOf" srcId="{E6072E06-708E-4C94-A996-22EC31AE49B8}" destId="{2283B481-1FE1-4ECB-84FC-75299076CFBF}" srcOrd="5" destOrd="0" presId="urn:microsoft.com/office/officeart/2005/8/layout/orgChart1"/>
    <dgm:cxn modelId="{8DD8443B-D3DF-422B-817F-7F4C5ED05EC0}" type="presParOf" srcId="{2283B481-1FE1-4ECB-84FC-75299076CFBF}" destId="{19B4CB5C-023F-4213-AAD8-16E4F07C716D}" srcOrd="0" destOrd="0" presId="urn:microsoft.com/office/officeart/2005/8/layout/orgChart1"/>
    <dgm:cxn modelId="{15C9E5C8-720E-43A6-87A1-243B33F02B71}" type="presParOf" srcId="{19B4CB5C-023F-4213-AAD8-16E4F07C716D}" destId="{83F44614-33FE-4851-B1D2-6B8971E26699}" srcOrd="0" destOrd="0" presId="urn:microsoft.com/office/officeart/2005/8/layout/orgChart1"/>
    <dgm:cxn modelId="{2C7FAEDB-00C8-45CD-9BF5-0787A7160B1E}" type="presParOf" srcId="{19B4CB5C-023F-4213-AAD8-16E4F07C716D}" destId="{F07D2DF5-EC05-4B6C-8E74-031F0D5E7DA1}" srcOrd="1" destOrd="0" presId="urn:microsoft.com/office/officeart/2005/8/layout/orgChart1"/>
    <dgm:cxn modelId="{27506A59-429B-4558-A869-C49A15799C1F}" type="presParOf" srcId="{2283B481-1FE1-4ECB-84FC-75299076CFBF}" destId="{3BBF6A20-BD8A-4E8D-8778-470767E3EDF2}" srcOrd="1" destOrd="0" presId="urn:microsoft.com/office/officeart/2005/8/layout/orgChart1"/>
    <dgm:cxn modelId="{0463B3C9-E6A0-47DF-BB4C-A3168463A2DE}" type="presParOf" srcId="{3BBF6A20-BD8A-4E8D-8778-470767E3EDF2}" destId="{E8FA748C-A37D-4C8E-A02A-635D15D56D0C}" srcOrd="0" destOrd="0" presId="urn:microsoft.com/office/officeart/2005/8/layout/orgChart1"/>
    <dgm:cxn modelId="{BDB1BDAD-EBD1-4499-BAA6-D8D0ECE7C1EB}" type="presParOf" srcId="{3BBF6A20-BD8A-4E8D-8778-470767E3EDF2}" destId="{E51B42CF-A7D4-40F2-B88F-B536E347C892}" srcOrd="1" destOrd="0" presId="urn:microsoft.com/office/officeart/2005/8/layout/orgChart1"/>
    <dgm:cxn modelId="{B4009D67-4697-4712-802E-132FB7F84635}" type="presParOf" srcId="{E51B42CF-A7D4-40F2-B88F-B536E347C892}" destId="{44C30E8E-FC7B-4382-A037-E3ABBD3D07EB}" srcOrd="0" destOrd="0" presId="urn:microsoft.com/office/officeart/2005/8/layout/orgChart1"/>
    <dgm:cxn modelId="{F0BA0BE5-A8B5-4ABD-B232-BC25763C61CF}" type="presParOf" srcId="{44C30E8E-FC7B-4382-A037-E3ABBD3D07EB}" destId="{19F46C9D-0E70-4625-A4AC-86180D767687}" srcOrd="0" destOrd="0" presId="urn:microsoft.com/office/officeart/2005/8/layout/orgChart1"/>
    <dgm:cxn modelId="{A4AAFDDA-BA32-4B19-9CE0-CA6D058CBF10}" type="presParOf" srcId="{44C30E8E-FC7B-4382-A037-E3ABBD3D07EB}" destId="{6A610AF8-9CF2-41DE-8DA0-F40BF4B11BAF}" srcOrd="1" destOrd="0" presId="urn:microsoft.com/office/officeart/2005/8/layout/orgChart1"/>
    <dgm:cxn modelId="{35F0DCFB-CF8C-490D-9D19-B40FAB0DAC1D}" type="presParOf" srcId="{E51B42CF-A7D4-40F2-B88F-B536E347C892}" destId="{409220CF-FD2F-4A9F-B44A-777F64EED64F}" srcOrd="1" destOrd="0" presId="urn:microsoft.com/office/officeart/2005/8/layout/orgChart1"/>
    <dgm:cxn modelId="{FFE375CB-3EB0-4155-8D85-AB1510FF3410}" type="presParOf" srcId="{E51B42CF-A7D4-40F2-B88F-B536E347C892}" destId="{F392BD28-E3C5-4A1E-BD16-AC623C6FBEE0}" srcOrd="2" destOrd="0" presId="urn:microsoft.com/office/officeart/2005/8/layout/orgChart1"/>
    <dgm:cxn modelId="{3F28ACF5-B5D9-4C35-87CE-7939BF6DE5BB}" type="presParOf" srcId="{2283B481-1FE1-4ECB-84FC-75299076CFBF}" destId="{E29E1414-4F9D-4986-81F9-08DFBD34C526}" srcOrd="2" destOrd="0" presId="urn:microsoft.com/office/officeart/2005/8/layout/orgChart1"/>
    <dgm:cxn modelId="{7721098C-EC48-45AE-A81F-FD4CE36C3AB9}" type="presParOf" srcId="{E121D876-F2A7-4620-948A-DC5D2A6AFE48}" destId="{47B85496-1286-49F1-A235-11CED06AC5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A748C-A37D-4C8E-A02A-635D15D56D0C}">
      <dsp:nvSpPr>
        <dsp:cNvPr id="0" name=""/>
        <dsp:cNvSpPr/>
      </dsp:nvSpPr>
      <dsp:spPr>
        <a:xfrm>
          <a:off x="4863673" y="1720218"/>
          <a:ext cx="230796" cy="60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131"/>
              </a:lnTo>
              <a:lnTo>
                <a:pt x="230796" y="6011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648F5-68F7-4F01-8873-9D2C8F6A8696}">
      <dsp:nvSpPr>
        <dsp:cNvPr id="0" name=""/>
        <dsp:cNvSpPr/>
      </dsp:nvSpPr>
      <dsp:spPr>
        <a:xfrm>
          <a:off x="3883092" y="588442"/>
          <a:ext cx="1596038" cy="477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283"/>
              </a:lnTo>
              <a:lnTo>
                <a:pt x="1596038" y="239283"/>
              </a:lnTo>
              <a:lnTo>
                <a:pt x="1596038" y="4771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DF092-1EAE-415C-9FE2-82CE4617EECD}">
      <dsp:nvSpPr>
        <dsp:cNvPr id="0" name=""/>
        <dsp:cNvSpPr/>
      </dsp:nvSpPr>
      <dsp:spPr>
        <a:xfrm>
          <a:off x="3280422" y="1711914"/>
          <a:ext cx="162518" cy="609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435"/>
              </a:lnTo>
              <a:lnTo>
                <a:pt x="162518" y="6094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B6437-F41B-42ED-9580-51120B25D2CB}">
      <dsp:nvSpPr>
        <dsp:cNvPr id="0" name=""/>
        <dsp:cNvSpPr/>
      </dsp:nvSpPr>
      <dsp:spPr>
        <a:xfrm>
          <a:off x="3691450" y="588442"/>
          <a:ext cx="191642" cy="468889"/>
        </a:xfrm>
        <a:custGeom>
          <a:avLst/>
          <a:gdLst/>
          <a:ahLst/>
          <a:cxnLst/>
          <a:rect l="0" t="0" r="0" b="0"/>
          <a:pathLst>
            <a:path>
              <a:moveTo>
                <a:pt x="191642" y="0"/>
              </a:moveTo>
              <a:lnTo>
                <a:pt x="191642" y="230979"/>
              </a:lnTo>
              <a:lnTo>
                <a:pt x="0" y="230979"/>
              </a:lnTo>
              <a:lnTo>
                <a:pt x="0" y="4688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2ABBF-FCD3-4A19-965E-730EF89FC6EE}">
      <dsp:nvSpPr>
        <dsp:cNvPr id="0" name=""/>
        <dsp:cNvSpPr/>
      </dsp:nvSpPr>
      <dsp:spPr>
        <a:xfrm>
          <a:off x="1327498" y="1720218"/>
          <a:ext cx="91440" cy="2073530"/>
        </a:xfrm>
        <a:custGeom>
          <a:avLst/>
          <a:gdLst/>
          <a:ahLst/>
          <a:cxnLst/>
          <a:rect l="0" t="0" r="0" b="0"/>
          <a:pathLst>
            <a:path>
              <a:moveTo>
                <a:pt x="112268" y="0"/>
              </a:moveTo>
              <a:lnTo>
                <a:pt x="112268" y="2073530"/>
              </a:lnTo>
              <a:lnTo>
                <a:pt x="45720" y="20735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CA81-C8DA-418E-840B-9D224DEE3A40}">
      <dsp:nvSpPr>
        <dsp:cNvPr id="0" name=""/>
        <dsp:cNvSpPr/>
      </dsp:nvSpPr>
      <dsp:spPr>
        <a:xfrm>
          <a:off x="1327498" y="1720218"/>
          <a:ext cx="91440" cy="1269495"/>
        </a:xfrm>
        <a:custGeom>
          <a:avLst/>
          <a:gdLst/>
          <a:ahLst/>
          <a:cxnLst/>
          <a:rect l="0" t="0" r="0" b="0"/>
          <a:pathLst>
            <a:path>
              <a:moveTo>
                <a:pt x="112268" y="0"/>
              </a:moveTo>
              <a:lnTo>
                <a:pt x="112268" y="1269495"/>
              </a:lnTo>
              <a:lnTo>
                <a:pt x="45720" y="12694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75C8C-8EC3-4EE5-8C41-94014C95A357}">
      <dsp:nvSpPr>
        <dsp:cNvPr id="0" name=""/>
        <dsp:cNvSpPr/>
      </dsp:nvSpPr>
      <dsp:spPr>
        <a:xfrm>
          <a:off x="1327498" y="1720218"/>
          <a:ext cx="91440" cy="465460"/>
        </a:xfrm>
        <a:custGeom>
          <a:avLst/>
          <a:gdLst/>
          <a:ahLst/>
          <a:cxnLst/>
          <a:rect l="0" t="0" r="0" b="0"/>
          <a:pathLst>
            <a:path>
              <a:moveTo>
                <a:pt x="112268" y="0"/>
              </a:moveTo>
              <a:lnTo>
                <a:pt x="112268" y="465460"/>
              </a:lnTo>
              <a:lnTo>
                <a:pt x="45720" y="4654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E1A4A-0AA0-4AAC-A7D4-1CC33AFEF6CE}">
      <dsp:nvSpPr>
        <dsp:cNvPr id="0" name=""/>
        <dsp:cNvSpPr/>
      </dsp:nvSpPr>
      <dsp:spPr>
        <a:xfrm>
          <a:off x="1850794" y="588442"/>
          <a:ext cx="2032298" cy="477193"/>
        </a:xfrm>
        <a:custGeom>
          <a:avLst/>
          <a:gdLst/>
          <a:ahLst/>
          <a:cxnLst/>
          <a:rect l="0" t="0" r="0" b="0"/>
          <a:pathLst>
            <a:path>
              <a:moveTo>
                <a:pt x="2032298" y="0"/>
              </a:moveTo>
              <a:lnTo>
                <a:pt x="2032298" y="239283"/>
              </a:lnTo>
              <a:lnTo>
                <a:pt x="0" y="239283"/>
              </a:lnTo>
              <a:lnTo>
                <a:pt x="0" y="4771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71771-5D95-4624-9DF8-E868259D9670}">
      <dsp:nvSpPr>
        <dsp:cNvPr id="0" name=""/>
        <dsp:cNvSpPr/>
      </dsp:nvSpPr>
      <dsp:spPr>
        <a:xfrm>
          <a:off x="3196608" y="0"/>
          <a:ext cx="1372969" cy="58844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>
              <a:solidFill>
                <a:schemeClr val="tx1"/>
              </a:solidFill>
              <a:latin typeface="+mj-lt"/>
            </a:rPr>
            <a:t>MVP board</a:t>
          </a:r>
          <a:endParaRPr lang="ko-KR" altLang="en-US" sz="1500" b="1" kern="1200" dirty="0">
            <a:solidFill>
              <a:schemeClr val="tx1"/>
            </a:solidFill>
            <a:latin typeface="+mj-lt"/>
          </a:endParaRPr>
        </a:p>
      </dsp:txBody>
      <dsp:txXfrm>
        <a:off x="3196608" y="0"/>
        <a:ext cx="1372969" cy="588442"/>
      </dsp:txXfrm>
    </dsp:sp>
    <dsp:sp modelId="{50C94379-7A71-4DDD-B794-AF6738962640}">
      <dsp:nvSpPr>
        <dsp:cNvPr id="0" name=""/>
        <dsp:cNvSpPr/>
      </dsp:nvSpPr>
      <dsp:spPr>
        <a:xfrm>
          <a:off x="1337010" y="1065636"/>
          <a:ext cx="1027568" cy="65458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>
              <a:solidFill>
                <a:schemeClr val="tx1"/>
              </a:solidFill>
              <a:latin typeface="+mj-lt"/>
            </a:rPr>
            <a:t>소개글</a:t>
          </a:r>
          <a:endParaRPr lang="ko-KR" altLang="en-US" sz="1600" b="1" kern="1200" dirty="0">
            <a:solidFill>
              <a:schemeClr val="tx1"/>
            </a:solidFill>
            <a:latin typeface="+mj-lt"/>
          </a:endParaRPr>
        </a:p>
      </dsp:txBody>
      <dsp:txXfrm>
        <a:off x="1337010" y="1065636"/>
        <a:ext cx="1027568" cy="654581"/>
      </dsp:txXfrm>
    </dsp:sp>
    <dsp:sp modelId="{7E1E0B06-12C8-4468-9E48-7A5240900E1F}">
      <dsp:nvSpPr>
        <dsp:cNvPr id="0" name=""/>
        <dsp:cNvSpPr/>
      </dsp:nvSpPr>
      <dsp:spPr>
        <a:xfrm>
          <a:off x="0" y="2021571"/>
          <a:ext cx="1373218" cy="32821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>
              <a:solidFill>
                <a:schemeClr val="tx1"/>
              </a:solidFill>
              <a:latin typeface="+mj-lt"/>
            </a:rPr>
            <a:t>Intro</a:t>
          </a:r>
          <a:endParaRPr lang="ko-KR" altLang="en-US" sz="1500" b="1" kern="1200" dirty="0">
            <a:solidFill>
              <a:schemeClr val="tx1"/>
            </a:solidFill>
            <a:latin typeface="+mj-lt"/>
          </a:endParaRPr>
        </a:p>
      </dsp:txBody>
      <dsp:txXfrm>
        <a:off x="0" y="2021571"/>
        <a:ext cx="1373218" cy="328214"/>
      </dsp:txXfrm>
    </dsp:sp>
    <dsp:sp modelId="{9AABE2C8-8C28-4A7C-B3DD-A66804C06BF2}">
      <dsp:nvSpPr>
        <dsp:cNvPr id="0" name=""/>
        <dsp:cNvSpPr/>
      </dsp:nvSpPr>
      <dsp:spPr>
        <a:xfrm>
          <a:off x="0" y="2825606"/>
          <a:ext cx="1373218" cy="32821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>
              <a:solidFill>
                <a:schemeClr val="tx1"/>
              </a:solidFill>
              <a:latin typeface="+mj-lt"/>
            </a:rPr>
            <a:t>History</a:t>
          </a:r>
          <a:endParaRPr lang="ko-KR" altLang="en-US" sz="1500" b="1" kern="1200" dirty="0">
            <a:solidFill>
              <a:schemeClr val="tx1"/>
            </a:solidFill>
            <a:latin typeface="+mj-lt"/>
          </a:endParaRPr>
        </a:p>
      </dsp:txBody>
      <dsp:txXfrm>
        <a:off x="0" y="2825606"/>
        <a:ext cx="1373218" cy="328214"/>
      </dsp:txXfrm>
    </dsp:sp>
    <dsp:sp modelId="{37BA6927-5B1D-48B2-9F85-682C1AA5941B}">
      <dsp:nvSpPr>
        <dsp:cNvPr id="0" name=""/>
        <dsp:cNvSpPr/>
      </dsp:nvSpPr>
      <dsp:spPr>
        <a:xfrm>
          <a:off x="0" y="3629641"/>
          <a:ext cx="1373218" cy="32821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>
              <a:solidFill>
                <a:schemeClr val="tx1"/>
              </a:solidFill>
              <a:latin typeface="+mj-lt"/>
            </a:rPr>
            <a:t>Support</a:t>
          </a:r>
          <a:endParaRPr lang="ko-KR" altLang="en-US" sz="1500" b="1" kern="1200" dirty="0">
            <a:solidFill>
              <a:schemeClr val="tx1"/>
            </a:solidFill>
            <a:latin typeface="+mj-lt"/>
          </a:endParaRPr>
        </a:p>
      </dsp:txBody>
      <dsp:txXfrm>
        <a:off x="0" y="3629641"/>
        <a:ext cx="1373218" cy="328214"/>
      </dsp:txXfrm>
    </dsp:sp>
    <dsp:sp modelId="{93617EB4-DAEE-412B-BB20-6F0BC91880C1}">
      <dsp:nvSpPr>
        <dsp:cNvPr id="0" name=""/>
        <dsp:cNvSpPr/>
      </dsp:nvSpPr>
      <dsp:spPr>
        <a:xfrm>
          <a:off x="3177666" y="1057332"/>
          <a:ext cx="1027568" cy="65458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chemeClr val="tx1"/>
              </a:solidFill>
              <a:latin typeface="+mj-lt"/>
            </a:rPr>
            <a:t>공지</a:t>
          </a:r>
        </a:p>
      </dsp:txBody>
      <dsp:txXfrm>
        <a:off x="3177666" y="1057332"/>
        <a:ext cx="1027568" cy="654581"/>
      </dsp:txXfrm>
    </dsp:sp>
    <dsp:sp modelId="{5614A70B-DECF-4782-A653-EC3CC2E48679}">
      <dsp:nvSpPr>
        <dsp:cNvPr id="0" name=""/>
        <dsp:cNvSpPr/>
      </dsp:nvSpPr>
      <dsp:spPr>
        <a:xfrm>
          <a:off x="3442941" y="2196039"/>
          <a:ext cx="1175707" cy="25062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>
              <a:solidFill>
                <a:schemeClr val="tx1"/>
              </a:solidFill>
              <a:latin typeface="+mj-lt"/>
            </a:rPr>
            <a:t>Board</a:t>
          </a:r>
          <a:endParaRPr lang="ko-KR" altLang="en-US" sz="1500" b="1" kern="1200" dirty="0">
            <a:solidFill>
              <a:schemeClr val="tx1"/>
            </a:solidFill>
            <a:latin typeface="+mj-lt"/>
          </a:endParaRPr>
        </a:p>
      </dsp:txBody>
      <dsp:txXfrm>
        <a:off x="3442941" y="2196039"/>
        <a:ext cx="1175707" cy="250621"/>
      </dsp:txXfrm>
    </dsp:sp>
    <dsp:sp modelId="{83F44614-33FE-4851-B1D2-6B8971E26699}">
      <dsp:nvSpPr>
        <dsp:cNvPr id="0" name=""/>
        <dsp:cNvSpPr/>
      </dsp:nvSpPr>
      <dsp:spPr>
        <a:xfrm>
          <a:off x="4709808" y="1065636"/>
          <a:ext cx="1538645" cy="65458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chemeClr val="tx1"/>
              </a:solidFill>
              <a:latin typeface="+mj-lt"/>
            </a:rPr>
            <a:t>급식 게시글</a:t>
          </a:r>
        </a:p>
      </dsp:txBody>
      <dsp:txXfrm>
        <a:off x="4709808" y="1065636"/>
        <a:ext cx="1538645" cy="654581"/>
      </dsp:txXfrm>
    </dsp:sp>
    <dsp:sp modelId="{19F46C9D-0E70-4625-A4AC-86180D767687}">
      <dsp:nvSpPr>
        <dsp:cNvPr id="0" name=""/>
        <dsp:cNvSpPr/>
      </dsp:nvSpPr>
      <dsp:spPr>
        <a:xfrm>
          <a:off x="5094470" y="2196039"/>
          <a:ext cx="1175707" cy="25062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>
              <a:solidFill>
                <a:schemeClr val="tx1"/>
              </a:solidFill>
              <a:latin typeface="+mj-lt"/>
            </a:rPr>
            <a:t>Board</a:t>
          </a:r>
          <a:endParaRPr lang="ko-KR" altLang="en-US" sz="1500" b="1" kern="1200" dirty="0">
            <a:solidFill>
              <a:schemeClr val="tx1"/>
            </a:solidFill>
            <a:latin typeface="+mj-lt"/>
          </a:endParaRPr>
        </a:p>
      </dsp:txBody>
      <dsp:txXfrm>
        <a:off x="5094470" y="2196039"/>
        <a:ext cx="1175707" cy="250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kumimoji="1" sz="1200" b="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kumimoji="1" sz="1200" b="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A84C267C-27B2-4D41-93F9-D7EC57852F57}" type="datetimeFigureOut">
              <a:rPr lang="ko-KR" altLang="en-US"/>
              <a:pPr>
                <a:defRPr/>
              </a:pPr>
              <a:t>2022-10-13</a:t>
            </a:fld>
            <a:endParaRPr lang="en-US" altLang="ko-KR"/>
          </a:p>
        </p:txBody>
      </p:sp>
      <p:sp>
        <p:nvSpPr>
          <p:cNvPr id="875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kumimoji="1" sz="1200" b="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75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7895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kumimoji="1" sz="1200" b="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FF53E10A-C487-4DAF-9BDC-3415C8FFA70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5531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fld id="{2840820B-525E-433E-B125-54C6E9016B8F}" type="datetimeFigureOut">
              <a:rPr lang="ko-KR" altLang="en-US"/>
              <a:pPr>
                <a:defRPr/>
              </a:pPr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7863" y="4691063"/>
            <a:ext cx="54260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1750" y="937895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0" sz="1200">
                <a:ea typeface="맑은 고딕" pitchFamily="50" charset="-127"/>
              </a:defRPr>
            </a:lvl1pPr>
          </a:lstStyle>
          <a:p>
            <a:pPr>
              <a:defRPr/>
            </a:pPr>
            <a:fld id="{91EF6D59-55DC-496B-8163-5C038BCFA9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86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37476" y="-17251"/>
            <a:ext cx="668524" cy="2606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9B25-46CB-440E-AE6C-DF87372AC5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aphicFrame>
        <p:nvGraphicFramePr>
          <p:cNvPr id="3" name="Group 69"/>
          <p:cNvGraphicFramePr>
            <a:graphicFrameLocks noGrp="1"/>
          </p:cNvGraphicFramePr>
          <p:nvPr userDrawn="1"/>
        </p:nvGraphicFramePr>
        <p:xfrm>
          <a:off x="7724775" y="225425"/>
          <a:ext cx="2181225" cy="6624638"/>
        </p:xfrm>
        <a:graphic>
          <a:graphicData uri="http://schemas.openxmlformats.org/drawingml/2006/table">
            <a:tbl>
              <a:tblPr/>
              <a:tblGrid>
                <a:gridCol w="56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74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&lt;Description&gt;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37476" y="-17251"/>
            <a:ext cx="668524" cy="2606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9B25-46CB-440E-AE6C-DF87372AC5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aphicFrame>
        <p:nvGraphicFramePr>
          <p:cNvPr id="3" name="Group 69"/>
          <p:cNvGraphicFramePr>
            <a:graphicFrameLocks noGrp="1"/>
          </p:cNvGraphicFramePr>
          <p:nvPr userDrawn="1"/>
        </p:nvGraphicFramePr>
        <p:xfrm>
          <a:off x="7724775" y="225425"/>
          <a:ext cx="2181225" cy="6624638"/>
        </p:xfrm>
        <a:graphic>
          <a:graphicData uri="http://schemas.openxmlformats.org/drawingml/2006/table">
            <a:tbl>
              <a:tblPr/>
              <a:tblGrid>
                <a:gridCol w="56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74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&lt;Description&gt;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37476" y="-17251"/>
            <a:ext cx="668524" cy="2606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9B25-46CB-440E-AE6C-DF87372AC5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01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2640" y="324660"/>
            <a:ext cx="7993414" cy="3456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Autofit/>
          </a:bodyPr>
          <a:lstStyle>
            <a:lvl1pPr algn="l">
              <a:defRPr lang="ko-KR" altLang="en-US" sz="2400" b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marL="92075" lvl="0" indent="-92075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EB31AFA-9BA5-4DFC-9A1F-131A6828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7673" y="6488832"/>
            <a:ext cx="432048" cy="196132"/>
          </a:xfrm>
        </p:spPr>
        <p:txBody>
          <a:bodyPr/>
          <a:lstStyle>
            <a:lvl1pPr algn="ctr">
              <a:defRPr sz="1000"/>
            </a:lvl1pPr>
          </a:lstStyle>
          <a:p>
            <a:fld id="{25C9024C-E124-41ED-B66C-7282EE8B6C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02429DD-AF1C-4F45-8195-E02A83981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1102" y="791754"/>
            <a:ext cx="7993286" cy="558901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3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180975" indent="0">
              <a:buFontTx/>
              <a:buNone/>
              <a:tabLst>
                <a:tab pos="895350" algn="l"/>
              </a:tabLst>
              <a:defRPr sz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defRPr>
            </a:lvl2pPr>
            <a:lvl3pPr marL="314325" indent="0">
              <a:buFontTx/>
              <a:buNone/>
              <a:defRPr sz="11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defRPr>
            </a:lvl3pPr>
            <a:lvl4pPr marL="447675" indent="0">
              <a:buFontTx/>
              <a:buNone/>
              <a:defRPr sz="11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defRPr>
            </a:lvl4pPr>
            <a:lvl5pPr marL="542925" indent="0">
              <a:buFontTx/>
              <a:buNone/>
              <a:defRPr sz="11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3555CAD-FCFC-48BF-8D47-760DAD97FC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588" y="115888"/>
            <a:ext cx="1440036" cy="1351733"/>
          </a:xfrm>
        </p:spPr>
        <p:txBody>
          <a:bodyPr wrap="none" anchor="ctr">
            <a:noAutofit/>
          </a:bodyPr>
          <a:lstStyle>
            <a:lvl1pPr marL="0" indent="0" algn="ctr">
              <a:buFontTx/>
              <a:buNone/>
              <a:defRPr sz="8800" b="1" i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9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37476" y="-17251"/>
            <a:ext cx="668524" cy="2606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9B25-46CB-440E-AE6C-DF87372AC5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aphicFrame>
        <p:nvGraphicFramePr>
          <p:cNvPr id="3" name="Group 69"/>
          <p:cNvGraphicFramePr>
            <a:graphicFrameLocks noGrp="1"/>
          </p:cNvGraphicFramePr>
          <p:nvPr userDrawn="1"/>
        </p:nvGraphicFramePr>
        <p:xfrm>
          <a:off x="7724775" y="225425"/>
          <a:ext cx="2181225" cy="6624638"/>
        </p:xfrm>
        <a:graphic>
          <a:graphicData uri="http://schemas.openxmlformats.org/drawingml/2006/table">
            <a:tbl>
              <a:tblPr/>
              <a:tblGrid>
                <a:gridCol w="56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74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&lt;Description&gt;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91462" marR="91462" marT="45719" marB="45719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5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37476" y="-17251"/>
            <a:ext cx="668524" cy="2606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9B25-46CB-440E-AE6C-DF87372AC5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31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8588" y="335141"/>
            <a:ext cx="3060453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FontTx/>
              <a:buNone/>
              <a:defRPr sz="1400" b="1">
                <a:latin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953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5250861"/>
              </p:ext>
            </p:extLst>
          </p:nvPr>
        </p:nvGraphicFramePr>
        <p:xfrm>
          <a:off x="0" y="0"/>
          <a:ext cx="9906000" cy="228600"/>
        </p:xfrm>
        <a:graphic>
          <a:graphicData uri="http://schemas.openxmlformats.org/drawingml/2006/table">
            <a:tbl>
              <a:tblPr/>
              <a:tblGrid>
                <a:gridCol w="1028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MVP Board</a:t>
                      </a:r>
                      <a:r>
                        <a:rPr kumimoji="1" lang="en-US" altLang="ko-KR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프로젝트 </a:t>
                      </a:r>
                      <a:r>
                        <a:rPr kumimoji="1"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사용자 화면설계</a:t>
                      </a:r>
                      <a:r>
                        <a:rPr kumimoji="1"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37476" y="-25877"/>
            <a:ext cx="66852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sz="900">
                <a:solidFill>
                  <a:schemeClr val="tx1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20F5FF-6B0A-4287-A987-E1370EA3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892"/>
            <a:ext cx="1028564" cy="2277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69" r:id="rId3"/>
    <p:sldLayoutId id="2147483671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60105813"/>
              </p:ext>
            </p:extLst>
          </p:nvPr>
        </p:nvGraphicFramePr>
        <p:xfrm>
          <a:off x="0" y="0"/>
          <a:ext cx="9906000" cy="228600"/>
        </p:xfrm>
        <a:graphic>
          <a:graphicData uri="http://schemas.openxmlformats.org/drawingml/2006/table">
            <a:tbl>
              <a:tblPr/>
              <a:tblGrid>
                <a:gridCol w="1028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MVP Board</a:t>
                      </a:r>
                      <a:r>
                        <a:rPr kumimoji="1" lang="en-US" altLang="ko-KR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프로젝트 </a:t>
                      </a:r>
                      <a:r>
                        <a:rPr kumimoji="1"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관리자 화면설계</a:t>
                      </a:r>
                      <a:r>
                        <a:rPr kumimoji="1"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37476" y="-25877"/>
            <a:ext cx="66852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sz="900">
                <a:solidFill>
                  <a:schemeClr val="tx1"/>
                </a:solidFill>
                <a:ea typeface="맑은 고딕" pitchFamily="50" charset="-127"/>
              </a:defRPr>
            </a:lvl1pPr>
          </a:lstStyle>
          <a:p>
            <a:pPr>
              <a:defRPr/>
            </a:pPr>
            <a:fld id="{520C59E8-EF03-4A2D-9DFD-09495545E3E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20F5FF-6B0A-4287-A987-E1370EA30C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92"/>
            <a:ext cx="1028564" cy="22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0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9"/>
          <p:cNvSpPr txBox="1">
            <a:spLocks noChangeArrowheads="1"/>
          </p:cNvSpPr>
          <p:nvPr userDrawn="1"/>
        </p:nvSpPr>
        <p:spPr bwMode="auto">
          <a:xfrm>
            <a:off x="3028578" y="5643563"/>
            <a:ext cx="38520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COPYRIGHT 2019 HAPPYWEB&amp;MEDIA. ALL RIGHTS RESERVED</a:t>
            </a:r>
          </a:p>
          <a:p>
            <a:pPr algn="ctr" eaLnBrk="1" hangingPunct="1"/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</a:t>
            </a:r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행복</a:t>
            </a:r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ICT</a:t>
            </a:r>
            <a:r>
              <a:rPr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사전 승인 없이 본 내용의 전부 또는 일부에 대한 복사</a:t>
            </a:r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전재</a:t>
            </a:r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배포</a:t>
            </a:r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사용을 금합니다</a:t>
            </a:r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pic>
        <p:nvPicPr>
          <p:cNvPr id="3" name="그림 2" descr="클립아트이(가) 표시된 사진&#10;&#10;자동 생성된 설명">
            <a:extLst>
              <a:ext uri="{FF2B5EF4-FFF2-40B4-BE49-F238E27FC236}">
                <a16:creationId xmlns:a16="http://schemas.microsoft.com/office/drawing/2014/main" id="{0910FF36-055C-4F00-8A8C-DFEEE5637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6131756"/>
            <a:ext cx="1304944" cy="39604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1753C9A-E1DF-4FEE-8648-3D9A51CFAB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464" y="152636"/>
            <a:ext cx="1347961" cy="5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9404350" y="6675438"/>
            <a:ext cx="369888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60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PAGE</a:t>
            </a:r>
            <a:r>
              <a:rPr kumimoji="0" lang="en-US" altLang="ko-KR" sz="80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EAEF5334-84A9-442E-9DFF-25CC23C4F531}" type="slidenum">
              <a:rPr kumimoji="0" lang="en-US" altLang="ko-KR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pPr eaLnBrk="1" hangingPunct="1"/>
              <a:t>‹#›</a:t>
            </a:fld>
            <a:endParaRPr kumimoji="0" lang="en-US" altLang="ko-KR">
              <a:solidFill>
                <a:srgbClr val="7F7F7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Line 38"/>
          <p:cNvSpPr>
            <a:spLocks noChangeShapeType="1"/>
          </p:cNvSpPr>
          <p:nvPr userDrawn="1"/>
        </p:nvSpPr>
        <p:spPr bwMode="auto">
          <a:xfrm flipV="1">
            <a:off x="-6350" y="6623050"/>
            <a:ext cx="99187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 userDrawn="1"/>
        </p:nvSpPr>
        <p:spPr bwMode="auto">
          <a:xfrm>
            <a:off x="57150" y="6651625"/>
            <a:ext cx="182582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600" baseline="0" dirty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Front Storyboard</a:t>
            </a:r>
            <a:endParaRPr kumimoji="0" lang="en-US" altLang="ko-KR" sz="600" dirty="0">
              <a:solidFill>
                <a:srgbClr val="7F7F7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kumimoji="0" lang="en-US" altLang="ko-KR" sz="600" dirty="0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</a:rPr>
              <a:t>COPYRIGHT 2019 HAPPYICT. ALL RIGHTS RESERVED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28588" y="763588"/>
            <a:ext cx="9647237" cy="158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2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59182DD-1956-4A34-240D-D6F3DFC58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38579"/>
              </p:ext>
            </p:extLst>
          </p:nvPr>
        </p:nvGraphicFramePr>
        <p:xfrm>
          <a:off x="1100572" y="1196752"/>
          <a:ext cx="8128000" cy="327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343">
                  <a:extLst>
                    <a:ext uri="{9D8B030D-6E8A-4147-A177-3AD203B41FA5}">
                      <a16:colId xmlns:a16="http://schemas.microsoft.com/office/drawing/2014/main" val="977200344"/>
                    </a:ext>
                  </a:extLst>
                </a:gridCol>
                <a:gridCol w="5620657">
                  <a:extLst>
                    <a:ext uri="{9D8B030D-6E8A-4147-A177-3AD203B41FA5}">
                      <a16:colId xmlns:a16="http://schemas.microsoft.com/office/drawing/2014/main" val="15732852"/>
                    </a:ext>
                  </a:extLst>
                </a:gridCol>
              </a:tblGrid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MVP Board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154559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58027787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Delivery </a:t>
                      </a:r>
                      <a:r>
                        <a:rPr lang="ko-KR" altLang="en-US" dirty="0"/>
                        <a:t>혁신센터 개발팀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6477837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최동영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812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98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C599A1C-1CA8-4F54-AE3F-57C4B8730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19156"/>
              </p:ext>
            </p:extLst>
          </p:nvPr>
        </p:nvGraphicFramePr>
        <p:xfrm>
          <a:off x="7867978" y="943559"/>
          <a:ext cx="1908000" cy="4319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초기 화면은 현재 사용자의 날짜와 일치하는 데이터를 배치한다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이미지와 같은 달력을 배치하며 달력의 날짜를 선택하면 그 날짜에 해당하는 데이터를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번에 배치한다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7238002-2B06-4B04-905D-D76293CF341B}"/>
              </a:ext>
            </a:extLst>
          </p:cNvPr>
          <p:cNvSpPr txBox="1"/>
          <p:nvPr/>
        </p:nvSpPr>
        <p:spPr>
          <a:xfrm>
            <a:off x="8373380" y="245840"/>
            <a:ext cx="14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급식 게시글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3D31B3-EFD8-9549-610A-ABCC7441C6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946973"/>
            <a:ext cx="5968764" cy="4244454"/>
          </a:xfrm>
          <a:prstGeom prst="rect">
            <a:avLst/>
          </a:prstGeom>
        </p:spPr>
      </p:pic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E5B241B3-CE08-8373-B74B-8AA0C385056C}"/>
              </a:ext>
            </a:extLst>
          </p:cNvPr>
          <p:cNvSpPr/>
          <p:nvPr/>
        </p:nvSpPr>
        <p:spPr>
          <a:xfrm>
            <a:off x="812540" y="1556792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712475-79ED-518E-4C99-F7571D87C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1819858"/>
            <a:ext cx="1384501" cy="1263833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77CEA81D-FB4E-71EC-98AB-442B7D4C0FE6}"/>
              </a:ext>
            </a:extLst>
          </p:cNvPr>
          <p:cNvSpPr/>
          <p:nvPr/>
        </p:nvSpPr>
        <p:spPr>
          <a:xfrm>
            <a:off x="4705850" y="1666573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94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28588" y="335141"/>
            <a:ext cx="1581267" cy="307777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Revision History</a:t>
            </a:r>
          </a:p>
        </p:txBody>
      </p:sp>
      <p:graphicFrame>
        <p:nvGraphicFramePr>
          <p:cNvPr id="11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67633"/>
              </p:ext>
            </p:extLst>
          </p:nvPr>
        </p:nvGraphicFramePr>
        <p:xfrm>
          <a:off x="128588" y="857250"/>
          <a:ext cx="9648825" cy="5462582"/>
        </p:xfrm>
        <a:graphic>
          <a:graphicData uri="http://schemas.openxmlformats.org/drawingml/2006/table">
            <a:tbl>
              <a:tblPr/>
              <a:tblGrid>
                <a:gridCol w="763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9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문서 명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kumimoji="0" lang="ko-KR" altLang="en-US" sz="800" b="1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Verdana" pitchFamily="34" charset="0"/>
                        </a:rPr>
                        <a:t>사용자 화면 상세 설계서</a:t>
                      </a:r>
                      <a:endParaRPr kumimoji="0" lang="en-US" altLang="ko-KR" sz="800" b="1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버전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날짜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내용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2020-10-13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문서를 초안 완성본으로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Fix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최동영</a:t>
                      </a: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3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5" marB="36005" anchor="ctr" horzOverflow="overflow">
                    <a:lnL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43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128588" y="776288"/>
            <a:ext cx="2317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ko-KR" sz="1200" b="1">
                <a:ea typeface="맑은 고딕" pitchFamily="50" charset="-127"/>
              </a:rPr>
              <a:t>I.A.(information architecture)</a:t>
            </a:r>
            <a:endParaRPr kumimoji="0" lang="ko-KR" altLang="en-US" sz="1200" b="1">
              <a:ea typeface="맑은 고딕" pitchFamily="50" charset="-127"/>
            </a:endParaRP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246063" y="37465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ko-KR" altLang="en-US" sz="2000" b="1" dirty="0">
                <a:ea typeface="맑은 고딕" pitchFamily="50" charset="-127"/>
              </a:rPr>
              <a:t>메뉴 안내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2F54649E-6316-9EE0-85C1-F83A478E5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405264"/>
              </p:ext>
            </p:extLst>
          </p:nvPr>
        </p:nvGraphicFramePr>
        <p:xfrm>
          <a:off x="380492" y="1628800"/>
          <a:ext cx="7607188" cy="4133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52781"/>
              </p:ext>
            </p:extLst>
          </p:nvPr>
        </p:nvGraphicFramePr>
        <p:xfrm>
          <a:off x="7869324" y="944724"/>
          <a:ext cx="1908000" cy="1968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모든 라우터 화면 상단에 공통으로 들어갈 헤더</a:t>
                      </a:r>
                      <a:endParaRPr lang="en-US" altLang="ko-KR" sz="80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1-1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메뉴는 강조효과를 넣는다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대메뉴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hover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하위 메뉴 나타난다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68B445A1-33C5-2B46-0D60-73896CCB8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49474"/>
              </p:ext>
            </p:extLst>
          </p:nvPr>
        </p:nvGraphicFramePr>
        <p:xfrm>
          <a:off x="285084" y="1565827"/>
          <a:ext cx="7221184" cy="808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96">
                  <a:extLst>
                    <a:ext uri="{9D8B030D-6E8A-4147-A177-3AD203B41FA5}">
                      <a16:colId xmlns:a16="http://schemas.microsoft.com/office/drawing/2014/main" val="3810362864"/>
                    </a:ext>
                  </a:extLst>
                </a:gridCol>
                <a:gridCol w="1805296">
                  <a:extLst>
                    <a:ext uri="{9D8B030D-6E8A-4147-A177-3AD203B41FA5}">
                      <a16:colId xmlns:a16="http://schemas.microsoft.com/office/drawing/2014/main" val="600531491"/>
                    </a:ext>
                  </a:extLst>
                </a:gridCol>
                <a:gridCol w="1805296">
                  <a:extLst>
                    <a:ext uri="{9D8B030D-6E8A-4147-A177-3AD203B41FA5}">
                      <a16:colId xmlns:a16="http://schemas.microsoft.com/office/drawing/2014/main" val="1362093972"/>
                    </a:ext>
                  </a:extLst>
                </a:gridCol>
                <a:gridCol w="1805296">
                  <a:extLst>
                    <a:ext uri="{9D8B030D-6E8A-4147-A177-3AD203B41FA5}">
                      <a16:colId xmlns:a16="http://schemas.microsoft.com/office/drawing/2014/main" val="4276257687"/>
                    </a:ext>
                  </a:extLst>
                </a:gridCol>
              </a:tblGrid>
              <a:tr h="808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소개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급식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32754"/>
                  </a:ext>
                </a:extLst>
              </a:tr>
            </a:tbl>
          </a:graphicData>
        </a:graphic>
      </p:graphicFrame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74667D4B-45B2-1C72-CFE2-65C5443C1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2583"/>
              </p:ext>
            </p:extLst>
          </p:nvPr>
        </p:nvGraphicFramePr>
        <p:xfrm>
          <a:off x="2051712" y="2374711"/>
          <a:ext cx="1837900" cy="221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00">
                  <a:extLst>
                    <a:ext uri="{9D8B030D-6E8A-4147-A177-3AD203B41FA5}">
                      <a16:colId xmlns:a16="http://schemas.microsoft.com/office/drawing/2014/main" val="1837039300"/>
                    </a:ext>
                  </a:extLst>
                </a:gridCol>
              </a:tblGrid>
              <a:tr h="73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Intro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12871"/>
                  </a:ext>
                </a:extLst>
              </a:tr>
              <a:tr h="73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History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219086"/>
                  </a:ext>
                </a:extLst>
              </a:tr>
              <a:tr h="73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Support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547937"/>
                  </a:ext>
                </a:extLst>
              </a:tr>
            </a:tbl>
          </a:graphicData>
        </a:graphic>
      </p:graphicFrame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4EEB7B0-4388-FAFE-B8A3-6CC5B9A4AE7C}"/>
              </a:ext>
            </a:extLst>
          </p:cNvPr>
          <p:cNvSpPr/>
          <p:nvPr/>
        </p:nvSpPr>
        <p:spPr>
          <a:xfrm>
            <a:off x="1804562" y="2134522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A7503FFD-7D99-377D-F368-E98A03927382}"/>
              </a:ext>
            </a:extLst>
          </p:cNvPr>
          <p:cNvSpPr/>
          <p:nvPr/>
        </p:nvSpPr>
        <p:spPr>
          <a:xfrm>
            <a:off x="37934" y="1325640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233FC-1B84-D47C-837D-C0284249DBFD}"/>
              </a:ext>
            </a:extLst>
          </p:cNvPr>
          <p:cNvSpPr txBox="1"/>
          <p:nvPr/>
        </p:nvSpPr>
        <p:spPr>
          <a:xfrm>
            <a:off x="8373380" y="245840"/>
            <a:ext cx="936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상단 </a:t>
            </a:r>
            <a:r>
              <a:rPr lang="en-US" altLang="ko-KR" dirty="0">
                <a:ea typeface="맑은 고딕" panose="020B0503020000020004" pitchFamily="50" charset="-127"/>
              </a:rPr>
              <a:t>GNB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6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57893"/>
              </p:ext>
            </p:extLst>
          </p:nvPr>
        </p:nvGraphicFramePr>
        <p:xfrm>
          <a:off x="7867978" y="943559"/>
          <a:ext cx="1908000" cy="4197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푸터는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모든 라우터 화면 하단에 고정된다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세가지 항목은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해당하는 라우터 링크에 연결된다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10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14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15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16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17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/>
                        <a:t>18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 bwMode="auto">
          <a:xfrm>
            <a:off x="97878" y="393959"/>
            <a:ext cx="7512771" cy="6347409"/>
          </a:xfrm>
          <a:prstGeom prst="rect">
            <a:avLst/>
          </a:prstGeom>
          <a:noFill/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833" y="617814"/>
            <a:ext cx="1486433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푸터</a:t>
            </a:r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(Footer)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CF7E0E-474D-4EA2-8DEB-C348BFC0EE2A}"/>
              </a:ext>
            </a:extLst>
          </p:cNvPr>
          <p:cNvSpPr txBox="1"/>
          <p:nvPr/>
        </p:nvSpPr>
        <p:spPr>
          <a:xfrm>
            <a:off x="8373380" y="245840"/>
            <a:ext cx="936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ea typeface="맑은 고딕" panose="020B0503020000020004" pitchFamily="50" charset="-127"/>
              </a:rPr>
              <a:t>푸터</a:t>
            </a:r>
            <a:r>
              <a:rPr lang="en-US" altLang="ko-KR" dirty="0">
                <a:ea typeface="맑은 고딕" panose="020B0503020000020004" pitchFamily="50" charset="-127"/>
              </a:rPr>
              <a:t>(Footer)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8ECEAED-4971-BE95-D65E-0997A5894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5" y="1965007"/>
            <a:ext cx="7344816" cy="984409"/>
          </a:xfrm>
          <a:prstGeom prst="rect">
            <a:avLst/>
          </a:prstGeom>
        </p:spPr>
      </p:pic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5A836709-FBCE-A90A-20CA-70D5ECEF6F73}"/>
              </a:ext>
            </a:extLst>
          </p:cNvPr>
          <p:cNvSpPr/>
          <p:nvPr/>
        </p:nvSpPr>
        <p:spPr>
          <a:xfrm>
            <a:off x="48024" y="1724819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A887483-1121-6F86-8B93-C068ED9730D3}"/>
              </a:ext>
            </a:extLst>
          </p:cNvPr>
          <p:cNvSpPr/>
          <p:nvPr/>
        </p:nvSpPr>
        <p:spPr>
          <a:xfrm>
            <a:off x="3293048" y="1724819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42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60460C-0774-456E-8345-C9DBDD6C7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68907"/>
              </p:ext>
            </p:extLst>
          </p:nvPr>
        </p:nvGraphicFramePr>
        <p:xfrm>
          <a:off x="7867978" y="943559"/>
          <a:ext cx="1908000" cy="3966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게시판 리스트는 다음과 같이 배치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1-1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첨부파일이 존재하지 않으면 첨부파일은 빈칸으로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작성자는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표기한다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첨부파일이 있는 게시판은 동일한 이미지로 표현한다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08A89818-216E-EE0A-8DF9-29B6CBA85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73759"/>
              </p:ext>
            </p:extLst>
          </p:nvPr>
        </p:nvGraphicFramePr>
        <p:xfrm>
          <a:off x="134214" y="953734"/>
          <a:ext cx="7222176" cy="357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42">
                  <a:extLst>
                    <a:ext uri="{9D8B030D-6E8A-4147-A177-3AD203B41FA5}">
                      <a16:colId xmlns:a16="http://schemas.microsoft.com/office/drawing/2014/main" val="1693491655"/>
                    </a:ext>
                  </a:extLst>
                </a:gridCol>
                <a:gridCol w="2398794">
                  <a:extLst>
                    <a:ext uri="{9D8B030D-6E8A-4147-A177-3AD203B41FA5}">
                      <a16:colId xmlns:a16="http://schemas.microsoft.com/office/drawing/2014/main" val="1854132818"/>
                    </a:ext>
                  </a:extLst>
                </a:gridCol>
                <a:gridCol w="1267104">
                  <a:extLst>
                    <a:ext uri="{9D8B030D-6E8A-4147-A177-3AD203B41FA5}">
                      <a16:colId xmlns:a16="http://schemas.microsoft.com/office/drawing/2014/main" val="2312347020"/>
                    </a:ext>
                  </a:extLst>
                </a:gridCol>
                <a:gridCol w="1305796">
                  <a:extLst>
                    <a:ext uri="{9D8B030D-6E8A-4147-A177-3AD203B41FA5}">
                      <a16:colId xmlns:a16="http://schemas.microsoft.com/office/drawing/2014/main" val="751559123"/>
                    </a:ext>
                  </a:extLst>
                </a:gridCol>
                <a:gridCol w="1231640">
                  <a:extLst>
                    <a:ext uri="{9D8B030D-6E8A-4147-A177-3AD203B41FA5}">
                      <a16:colId xmlns:a16="http://schemas.microsoft.com/office/drawing/2014/main" val="3139517656"/>
                    </a:ext>
                  </a:extLst>
                </a:gridCol>
              </a:tblGrid>
              <a:tr h="707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첨부파일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48680"/>
                  </a:ext>
                </a:extLst>
              </a:tr>
              <a:tr h="2867700"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68997"/>
                  </a:ext>
                </a:extLst>
              </a:tr>
            </a:tbl>
          </a:graphicData>
        </a:graphic>
      </p:graphicFrame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398C19B-3955-FC25-A641-F4FE19F81E2E}"/>
              </a:ext>
            </a:extLst>
          </p:cNvPr>
          <p:cNvSpPr/>
          <p:nvPr/>
        </p:nvSpPr>
        <p:spPr>
          <a:xfrm>
            <a:off x="0" y="1424615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7D9823-FC93-8C25-E35D-A158264C57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17" y="1621948"/>
            <a:ext cx="504521" cy="504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B4FAAC-3319-14F3-3225-5FACD87F3CB4}"/>
              </a:ext>
            </a:extLst>
          </p:cNvPr>
          <p:cNvSpPr txBox="1"/>
          <p:nvPr/>
        </p:nvSpPr>
        <p:spPr>
          <a:xfrm>
            <a:off x="302760" y="1664803"/>
            <a:ext cx="100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89BB35-C085-A1FF-D449-3BF73759DFA1}"/>
              </a:ext>
            </a:extLst>
          </p:cNvPr>
          <p:cNvSpPr txBox="1"/>
          <p:nvPr/>
        </p:nvSpPr>
        <p:spPr>
          <a:xfrm>
            <a:off x="1428686" y="1664804"/>
            <a:ext cx="2276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Content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48817-49EF-2C21-EB44-7EC8333BCD44}"/>
              </a:ext>
            </a:extLst>
          </p:cNvPr>
          <p:cNvSpPr txBox="1"/>
          <p:nvPr/>
        </p:nvSpPr>
        <p:spPr>
          <a:xfrm>
            <a:off x="3846008" y="1664803"/>
            <a:ext cx="100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writer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72506-3942-5C52-0C54-2C8760638553}"/>
              </a:ext>
            </a:extLst>
          </p:cNvPr>
          <p:cNvSpPr txBox="1"/>
          <p:nvPr/>
        </p:nvSpPr>
        <p:spPr>
          <a:xfrm>
            <a:off x="4971935" y="1664803"/>
            <a:ext cx="13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yyyy</a:t>
            </a:r>
            <a:r>
              <a:rPr lang="en-US" altLang="ko-KR" sz="1200" dirty="0"/>
              <a:t>-mm-dd</a:t>
            </a:r>
            <a:endParaRPr lang="ko-KR" altLang="en-US" sz="1200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2ABBC5CF-68C4-29A6-B322-2E2B6685E830}"/>
              </a:ext>
            </a:extLst>
          </p:cNvPr>
          <p:cNvSpPr/>
          <p:nvPr/>
        </p:nvSpPr>
        <p:spPr>
          <a:xfrm>
            <a:off x="6457006" y="1452333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20219-B27B-A8F2-89E2-04EBD000B8DA}"/>
              </a:ext>
            </a:extLst>
          </p:cNvPr>
          <p:cNvSpPr txBox="1"/>
          <p:nvPr/>
        </p:nvSpPr>
        <p:spPr>
          <a:xfrm>
            <a:off x="8373380" y="245840"/>
            <a:ext cx="936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게시판 리스트</a:t>
            </a:r>
          </a:p>
        </p:txBody>
      </p:sp>
    </p:spTree>
    <p:extLst>
      <p:ext uri="{BB962C8B-B14F-4D97-AF65-F5344CB8AC3E}">
        <p14:creationId xmlns:p14="http://schemas.microsoft.com/office/powerpoint/2010/main" val="41075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58B1C7F-6B2C-415E-BF11-9251517CF2F3}"/>
              </a:ext>
            </a:extLst>
          </p:cNvPr>
          <p:cNvSpPr txBox="1"/>
          <p:nvPr/>
        </p:nvSpPr>
        <p:spPr>
          <a:xfrm>
            <a:off x="8373381" y="245840"/>
            <a:ext cx="612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메인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393DA4-A86A-4430-A47C-D56FD70E9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72936"/>
              </p:ext>
            </p:extLst>
          </p:nvPr>
        </p:nvGraphicFramePr>
        <p:xfrm>
          <a:off x="7869324" y="887536"/>
          <a:ext cx="1908000" cy="4282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Carousel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기능을 구현하며 콘텐츠 구성 이미지는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개로 한다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j-lt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800" dirty="0"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 dirty="0" err="1">
                          <a:latin typeface="+mj-lt"/>
                          <a:ea typeface="맑은 고딕" panose="020B0503020000020004" pitchFamily="50" charset="-127"/>
                        </a:rPr>
                        <a:t>급식게시글</a:t>
                      </a:r>
                      <a:r>
                        <a:rPr lang="ko-KR" altLang="en-US" sz="800" dirty="0">
                          <a:latin typeface="+mj-lt"/>
                          <a:ea typeface="맑은 고딕" panose="020B0503020000020004" pitchFamily="50" charset="-127"/>
                        </a:rPr>
                        <a:t> 둘 중하나를 선택하면 그에 해당하는 내용 </a:t>
                      </a:r>
                      <a:r>
                        <a:rPr lang="en-US" altLang="ko-KR" sz="800" dirty="0"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dirty="0">
                          <a:latin typeface="+mj-lt"/>
                          <a:ea typeface="맑은 고딕" panose="020B0503020000020004" pitchFamily="50" charset="-127"/>
                        </a:rPr>
                        <a:t>에 출력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2-1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j-lt"/>
                          <a:ea typeface="맑은 고딕" panose="020B0503020000020004" pitchFamily="50" charset="-127"/>
                        </a:rPr>
                        <a:t>Default</a:t>
                      </a:r>
                      <a:r>
                        <a:rPr lang="ko-KR" altLang="en-US" sz="800" dirty="0">
                          <a:latin typeface="+mj-lt"/>
                          <a:ea typeface="맑은 고딕" panose="020B0503020000020004" pitchFamily="50" charset="-127"/>
                        </a:rPr>
                        <a:t>는 공지사항으로 둔다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2-2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j-lt"/>
                          <a:ea typeface="맑은 고딕" panose="020B0503020000020004" pitchFamily="50" charset="-127"/>
                        </a:rPr>
                        <a:t>선택된 항목은 강조효과를 넣는다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j-lt"/>
                          <a:ea typeface="+mn-ea"/>
                        </a:rPr>
                        <a:t>2</a:t>
                      </a:r>
                      <a:r>
                        <a:rPr lang="ko-KR" altLang="en-US" sz="800" dirty="0">
                          <a:latin typeface="+mj-lt"/>
                          <a:ea typeface="+mn-ea"/>
                        </a:rPr>
                        <a:t>에서 선택된 항목에 맞는 내용을 </a:t>
                      </a:r>
                      <a:r>
                        <a:rPr lang="en-US" altLang="ko-KR" sz="800" dirty="0">
                          <a:latin typeface="+mj-lt"/>
                          <a:ea typeface="+mn-ea"/>
                        </a:rPr>
                        <a:t>title</a:t>
                      </a:r>
                      <a:r>
                        <a:rPr lang="ko-KR" altLang="en-US" sz="800" dirty="0">
                          <a:latin typeface="+mj-lt"/>
                          <a:ea typeface="+mn-ea"/>
                        </a:rPr>
                        <a:t>만 출력한다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3-1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j-lt"/>
                          <a:ea typeface="맑은 고딕" panose="020B0503020000020004" pitchFamily="50" charset="-127"/>
                        </a:rPr>
                        <a:t>출력은 </a:t>
                      </a:r>
                      <a:r>
                        <a:rPr lang="en-US" altLang="ko-KR" sz="800" dirty="0"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dirty="0">
                          <a:latin typeface="+mj-lt"/>
                          <a:ea typeface="맑은 고딕" panose="020B0503020000020004" pitchFamily="50" charset="-127"/>
                        </a:rPr>
                        <a:t>개로 제한하고 최근 날짜순으로 배치한다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2" name="그림 1" descr="텍스트, 스크린샷, 명함이(가) 표시된 사진&#10;&#10;자동 생성된 설명">
            <a:extLst>
              <a:ext uri="{FF2B5EF4-FFF2-40B4-BE49-F238E27FC236}">
                <a16:creationId xmlns:a16="http://schemas.microsoft.com/office/drawing/2014/main" id="{5B124918-BA46-EFE1-ED76-779F28BE0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4" y="656692"/>
            <a:ext cx="7037243" cy="5004261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C288B798-92E0-CBB3-13B3-5AB1EBA85DDA}"/>
              </a:ext>
            </a:extLst>
          </p:cNvPr>
          <p:cNvSpPr/>
          <p:nvPr/>
        </p:nvSpPr>
        <p:spPr>
          <a:xfrm>
            <a:off x="884548" y="1340768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A22C5668-4396-6DCE-EF65-824B3A88EED6}"/>
              </a:ext>
            </a:extLst>
          </p:cNvPr>
          <p:cNvSpPr/>
          <p:nvPr/>
        </p:nvSpPr>
        <p:spPr>
          <a:xfrm>
            <a:off x="2000672" y="3188812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4329054-9749-BD70-98F5-094AA4F2CEDC}"/>
              </a:ext>
            </a:extLst>
          </p:cNvPr>
          <p:cNvSpPr/>
          <p:nvPr/>
        </p:nvSpPr>
        <p:spPr>
          <a:xfrm>
            <a:off x="2494971" y="3897052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59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60460C-0774-456E-8345-C9DBDD6C7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49240"/>
              </p:ext>
            </p:extLst>
          </p:nvPr>
        </p:nvGraphicFramePr>
        <p:xfrm>
          <a:off x="7867978" y="943559"/>
          <a:ext cx="1908000" cy="3529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SNB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Intro, History, Support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세가지가 있다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1-1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항목은 강조효과를 넣는다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번에서 선택된 항목에 맞는 내용을 출력한다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명함이(가) 표시된 사진&#10;&#10;자동 생성된 설명">
            <a:extLst>
              <a:ext uri="{FF2B5EF4-FFF2-40B4-BE49-F238E27FC236}">
                <a16:creationId xmlns:a16="http://schemas.microsoft.com/office/drawing/2014/main" id="{43595E9F-A903-B82D-521D-8CC195E97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8" y="941835"/>
            <a:ext cx="6787854" cy="4826918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F4ABD3F0-C007-FB0F-81ED-FA45F40821A4}"/>
              </a:ext>
            </a:extLst>
          </p:cNvPr>
          <p:cNvSpPr/>
          <p:nvPr/>
        </p:nvSpPr>
        <p:spPr>
          <a:xfrm>
            <a:off x="524508" y="2240868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D4F640B-DC58-A869-DE1E-D55F8CB8E2A5}"/>
              </a:ext>
            </a:extLst>
          </p:cNvPr>
          <p:cNvSpPr/>
          <p:nvPr/>
        </p:nvSpPr>
        <p:spPr>
          <a:xfrm>
            <a:off x="2080858" y="1835172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8F31E-B8A0-4EE0-5B55-204D1AAA7700}"/>
              </a:ext>
            </a:extLst>
          </p:cNvPr>
          <p:cNvSpPr txBox="1"/>
          <p:nvPr/>
        </p:nvSpPr>
        <p:spPr>
          <a:xfrm>
            <a:off x="8373380" y="245840"/>
            <a:ext cx="1296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41284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F893F-319B-4599-A307-EA160EBBB210}"/>
              </a:ext>
            </a:extLst>
          </p:cNvPr>
          <p:cNvSpPr txBox="1"/>
          <p:nvPr/>
        </p:nvSpPr>
        <p:spPr>
          <a:xfrm>
            <a:off x="8373380" y="245840"/>
            <a:ext cx="140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맑은 고딕" panose="020B0503020000020004" pitchFamily="50" charset="-127"/>
              </a:rPr>
              <a:t>공지사항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65ECE0-E1BA-4D59-BD3E-A0998291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11844"/>
              </p:ext>
            </p:extLst>
          </p:nvPr>
        </p:nvGraphicFramePr>
        <p:xfrm>
          <a:off x="7867978" y="943559"/>
          <a:ext cx="1908000" cy="3067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초기화면은 공지사항의 데이터를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개씩 배치한다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1-1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필터의 옵션에 맞게 배치하는 데이터 수를 조절한다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배치하는 데이터의 개수를 필터링하며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개씩배치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,20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개씩배치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,50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배치로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필터옵션을 둔다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사이즈는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둔다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3-1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필터의 옵션에 생기는 변화에 맞게 페이지 사이즈의 크기에도 그에 맞게 변경된다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87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A7CFC628-7353-ED86-BBAD-D7E17557F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9" y="1257611"/>
            <a:ext cx="6702331" cy="4342778"/>
          </a:xfrm>
          <a:prstGeom prst="rect">
            <a:avLst/>
          </a:prstGeom>
        </p:spPr>
      </p:pic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D51D13AE-8ACB-ACFA-BF72-FFB0B54B9AF8}"/>
              </a:ext>
            </a:extLst>
          </p:cNvPr>
          <p:cNvSpPr/>
          <p:nvPr/>
        </p:nvSpPr>
        <p:spPr>
          <a:xfrm>
            <a:off x="1518186" y="1965313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6CCA836E-5C9F-D6B2-41B5-F5074E324243}"/>
              </a:ext>
            </a:extLst>
          </p:cNvPr>
          <p:cNvSpPr/>
          <p:nvPr/>
        </p:nvSpPr>
        <p:spPr>
          <a:xfrm>
            <a:off x="4124908" y="2060848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DF096F60-1993-31CD-6564-11416703FF5A}"/>
              </a:ext>
            </a:extLst>
          </p:cNvPr>
          <p:cNvSpPr/>
          <p:nvPr/>
        </p:nvSpPr>
        <p:spPr>
          <a:xfrm>
            <a:off x="3824167" y="4049510"/>
            <a:ext cx="494299" cy="480375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413611"/>
      </p:ext>
    </p:extLst>
  </p:cSld>
  <p:clrMapOvr>
    <a:masterClrMapping/>
  </p:clrMapOvr>
</p:sld>
</file>

<file path=ppt/theme/theme1.xml><?xml version="1.0" encoding="utf-8"?>
<a:theme xmlns:a="http://schemas.openxmlformats.org/drawingml/2006/main" name="1_2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bg1">
              <a:lumMod val="50000"/>
            </a:schemeClr>
          </a:solidFill>
          <a:miter lim="800000"/>
          <a:headEnd/>
          <a:tailEnd/>
        </a:ln>
        <a:effectLst/>
      </a:spPr>
      <a:bodyPr wrap="none" lIns="18000" tIns="18000" rIns="18000" bIns="18000" rtlCol="0" anchor="ctr">
        <a:noAutofit/>
      </a:bodyPr>
      <a:lstStyle>
        <a:defPPr algn="ctr" eaLnBrk="0" hangingPunct="0">
          <a:buClr>
            <a:srgbClr val="FF0000"/>
          </a:buClr>
          <a:buSzPct val="135000"/>
          <a:defRPr sz="1400" b="1" dirty="0" smtClean="0">
            <a:solidFill>
              <a:schemeClr val="bg1">
                <a:lumMod val="50000"/>
              </a:schemeClr>
            </a:solidFill>
            <a:ea typeface="맑은 고딕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2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bg1">
              <a:lumMod val="50000"/>
            </a:schemeClr>
          </a:solidFill>
          <a:miter lim="800000"/>
          <a:headEnd/>
          <a:tailEnd/>
        </a:ln>
        <a:effectLst/>
      </a:spPr>
      <a:bodyPr wrap="none" lIns="18000" tIns="18000" rIns="18000" bIns="18000" rtlCol="0" anchor="ctr">
        <a:noAutofit/>
      </a:bodyPr>
      <a:lstStyle>
        <a:defPPr algn="ctr" eaLnBrk="0" hangingPunct="0">
          <a:buClr>
            <a:srgbClr val="FF0000"/>
          </a:buClr>
          <a:buSzPct val="135000"/>
          <a:defRPr sz="1400" b="1" dirty="0" smtClean="0">
            <a:solidFill>
              <a:schemeClr val="bg1">
                <a:lumMod val="50000"/>
              </a:schemeClr>
            </a:solidFill>
            <a:ea typeface="맑은 고딕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42868</TotalTime>
  <Words>329</Words>
  <Application>Microsoft Office PowerPoint</Application>
  <PresentationFormat>A4 용지(210x297mm)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맑은 고딕</vt:lpstr>
      <vt:lpstr>돋움</vt:lpstr>
      <vt:lpstr>굴림</vt:lpstr>
      <vt:lpstr>Arial</vt:lpstr>
      <vt:lpstr>나눔고딕</vt:lpstr>
      <vt:lpstr>Verdana</vt:lpstr>
      <vt:lpstr>1_2</vt:lpstr>
      <vt:lpstr>2_2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(재)행복한웹앤미디어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관리자 화면설계</dc:title>
  <dc:subject>화면설계</dc:subject>
  <dc:creator>PMO</dc:creator>
  <cp:keywords>화면설계</cp:keywords>
  <cp:lastModifiedBy>최동영</cp:lastModifiedBy>
  <cp:revision>4896</cp:revision>
  <dcterms:created xsi:type="dcterms:W3CDTF">2007-05-15T06:23:40Z</dcterms:created>
  <dcterms:modified xsi:type="dcterms:W3CDTF">2022-10-13T04:38:03Z</dcterms:modified>
</cp:coreProperties>
</file>