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59CDC5D-A8B0-40A0-8C07-3BF63510DBB3}">
          <p14:sldIdLst>
            <p14:sldId id="256"/>
          </p14:sldIdLst>
        </p14:section>
        <p14:section name="공통요소" id="{9D6843D0-5654-4841-8A47-E021D738D60A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C878-0957-BA68-B483-9F715F599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AA7706-2FC1-6113-4815-E65964F51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FED32-5637-DC2F-AB5D-0428DC22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5AB3A-B93A-DB43-35AC-D7B24008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6F83-94C6-318C-E858-5E32D1FB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0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3E731-A6D6-7075-F1C8-94BE4D4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8BAD0-1EBD-79E2-3623-9290228A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70390-AB44-D08A-5D7C-EF07DE29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434F2-0840-FBB8-33F3-665B65B0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EA09-ABCE-8877-E67D-7ECCA5BD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9F04E-9BA6-8A2E-AA6A-405394E90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39D0F-9175-AD62-9318-95308400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6E339-1EC9-D76D-64CF-6133792E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3BF4-2EBC-BAB8-899C-32FACC8F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9682A-2287-163A-8DCB-E05E4B0F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2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B6D2-E67B-00E9-30F2-2F9F7621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18989-1AA0-3E59-EBCE-4C68EB81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11B47-42CF-68D5-DDBA-8DE411D3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9E25E-6A9B-61AB-3DA6-2097C09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4FD1E-8802-B349-9178-3C09FEF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66733-9450-7006-83A6-AB804E22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71138-01B8-C81F-AC1B-641DD16A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EB5A8-0DDD-3D09-1FBF-0F008009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3293B-700C-2926-CCF5-EF4C1184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40FBC-4769-B9C8-CC50-4E156D3F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14663-F896-6D66-FACE-918E847F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EB3E0-BE30-A153-526A-2153DC147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3F3C4-09B5-C28B-BC28-4FE046BC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A8066-E481-7465-808F-313782BA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57573-FA86-B084-822B-3465CBBB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1F2BC-A9F8-4BC9-3BC1-E5305865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7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395F0-85C6-BD03-E3FC-E675A64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F850A-0EFA-CB48-3359-27AA0387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23256-5CD8-2FDC-4592-4874D64D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FE80C-3611-ABA7-3C71-7C4D051AF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B75CF3-4DF5-108D-F5D4-5CB3AEB5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FA610-243B-2A26-F3AF-DF25DAC5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448C85-3484-B33E-F197-BB7D8FFD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1E766D-08EC-DAAB-F09F-C619A805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4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6903B-C294-6932-40E5-1E5A70DD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86E986-BA8B-CA9A-B657-9611DD3E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EDCFD-A7A0-8074-69E5-4E21CBAB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CCB40-5103-8E77-BB8D-2662F2CA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9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28A2F-1F0B-9CB9-C8A1-66D91916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F13D6-52A3-DF1F-FF61-BC5463B4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4DD98-228D-46B7-5877-4419DD6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4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03157-4801-53D7-E18F-50088C13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25096-FAC6-67D3-AEBD-CB7A3E27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205F-ECD2-B85B-8E40-BB11D53BA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79D23-AF82-7AF8-A247-AB4A2A2B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234A3-B4B9-AFDE-DD1F-9B5A5F36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07ED5-0BAA-76FC-7AA5-F98003B2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66BB9-FCF1-8E9B-048B-77752F31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14617-CE1D-DDD0-CEB9-357385B25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4CFC5-4368-B799-39A1-CF8920BB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46273-6588-F21A-0618-6DC77A52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6C187-2FAD-D03E-2595-5719B3F5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2A18B-F269-2300-878F-623403FD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9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F89D4-44B3-0B15-DE69-59D82E4D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967E9-8039-9AD0-E820-88DDF5E3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31DC3-0057-F4D0-5B8B-BB0171A5E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668C-386F-4F13-A727-C8FF73B49FB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E24FF-4FD6-3D0B-1BD9-0D48EC7E7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4774-FA72-768B-F875-7C7667A89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EB2D54E-1430-38F7-8C70-11682C01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3390"/>
              </p:ext>
            </p:extLst>
          </p:nvPr>
        </p:nvGraphicFramePr>
        <p:xfrm>
          <a:off x="2032000" y="1791304"/>
          <a:ext cx="8128000" cy="327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3">
                  <a:extLst>
                    <a:ext uri="{9D8B030D-6E8A-4147-A177-3AD203B41FA5}">
                      <a16:colId xmlns:a16="http://schemas.microsoft.com/office/drawing/2014/main" val="977200344"/>
                    </a:ext>
                  </a:extLst>
                </a:gridCol>
                <a:gridCol w="5620657">
                  <a:extLst>
                    <a:ext uri="{9D8B030D-6E8A-4147-A177-3AD203B41FA5}">
                      <a16:colId xmlns:a16="http://schemas.microsoft.com/office/drawing/2014/main" val="15732852"/>
                    </a:ext>
                  </a:extLst>
                </a:gridCol>
              </a:tblGrid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MVP Board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154559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2022.10.06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8027787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Delivery </a:t>
                      </a:r>
                      <a:r>
                        <a:rPr lang="ko-KR" altLang="en-US" dirty="0"/>
                        <a:t>혁신센터 개발팀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477837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최동영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12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4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D8EEA3-8B23-1B11-AB65-21235C7B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66787"/>
            <a:ext cx="7660217" cy="4924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A28610-F401-CE89-1E1E-1D1D55BFA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06" t="39066" b="57452"/>
          <a:stretch/>
        </p:blipFill>
        <p:spPr>
          <a:xfrm>
            <a:off x="3613372" y="1943099"/>
            <a:ext cx="5334450" cy="72390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B32F0FA-03E2-A6E8-872B-B202BB4502DF}"/>
              </a:ext>
            </a:extLst>
          </p:cNvPr>
          <p:cNvCxnSpPr/>
          <p:nvPr/>
        </p:nvCxnSpPr>
        <p:spPr>
          <a:xfrm>
            <a:off x="3590925" y="2667000"/>
            <a:ext cx="3228975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D77FF0-C58A-4A22-7E6D-4F69FCFF15B5}"/>
              </a:ext>
            </a:extLst>
          </p:cNvPr>
          <p:cNvCxnSpPr>
            <a:cxnSpLocks/>
          </p:cNvCxnSpPr>
          <p:nvPr/>
        </p:nvCxnSpPr>
        <p:spPr>
          <a:xfrm flipH="1">
            <a:off x="8126942" y="2667000"/>
            <a:ext cx="82088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6CBF7C1-441A-BFE3-3572-B1247155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25865"/>
              </p:ext>
            </p:extLst>
          </p:nvPr>
        </p:nvGraphicFramePr>
        <p:xfrm>
          <a:off x="9111917" y="971573"/>
          <a:ext cx="2910472" cy="286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9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220476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11525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717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디자인 화면단은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Desktop </a:t>
                      </a:r>
                      <a:r>
                        <a:rPr lang="ko-KR" altLang="en-US" sz="1200" dirty="0"/>
                        <a:t>규격</a:t>
                      </a:r>
                      <a:r>
                        <a:rPr lang="en-US" altLang="ko-KR" sz="1200" dirty="0"/>
                        <a:t>(1440 x 1024 )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으로</a:t>
                      </a:r>
                      <a:r>
                        <a:rPr lang="ko-KR" altLang="en-US" sz="1200" dirty="0"/>
                        <a:t> 설계한다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</a:tbl>
          </a:graphicData>
        </a:graphic>
      </p:graphicFrame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B168D7E-41CC-6136-CA43-74C8A928714F}"/>
              </a:ext>
            </a:extLst>
          </p:cNvPr>
          <p:cNvSpPr/>
          <p:nvPr/>
        </p:nvSpPr>
        <p:spPr>
          <a:xfrm>
            <a:off x="3343775" y="1824674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9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018C7D-9039-7233-938E-D22763CF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187903"/>
            <a:ext cx="6972300" cy="44821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94E6A3-1BA9-F895-F720-3D9D22DF5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25" t="44900" b="19399"/>
          <a:stretch/>
        </p:blipFill>
        <p:spPr>
          <a:xfrm>
            <a:off x="3682096" y="242923"/>
            <a:ext cx="3999150" cy="25163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021204-9F8E-E8BF-0D3D-36B5745AB709}"/>
              </a:ext>
            </a:extLst>
          </p:cNvPr>
          <p:cNvCxnSpPr/>
          <p:nvPr/>
        </p:nvCxnSpPr>
        <p:spPr>
          <a:xfrm>
            <a:off x="3665621" y="2743200"/>
            <a:ext cx="1371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2F1661-52AC-B140-AAAD-9AE85A60F00C}"/>
              </a:ext>
            </a:extLst>
          </p:cNvPr>
          <p:cNvCxnSpPr>
            <a:cxnSpLocks/>
          </p:cNvCxnSpPr>
          <p:nvPr/>
        </p:nvCxnSpPr>
        <p:spPr>
          <a:xfrm flipV="1">
            <a:off x="6224337" y="2759242"/>
            <a:ext cx="1456909" cy="59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C256BFD-FB22-5EA9-91E9-70F2E15EC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93586"/>
              </p:ext>
            </p:extLst>
          </p:nvPr>
        </p:nvGraphicFramePr>
        <p:xfrm>
          <a:off x="8367894" y="1994102"/>
          <a:ext cx="2910472" cy="286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9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220476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11525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717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디자인 화면단은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12Columns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Grid</a:t>
                      </a:r>
                      <a:r>
                        <a:rPr lang="ko-KR" altLang="en-US" sz="1200" dirty="0"/>
                        <a:t>배분을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해서 화면비를 설계하였고  좌우에 </a:t>
                      </a:r>
                      <a:r>
                        <a:rPr lang="en-US" altLang="ko-KR" sz="1200" dirty="0"/>
                        <a:t>margin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씩 두었다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</a:tbl>
          </a:graphicData>
        </a:graphic>
      </p:graphicFrame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FF88260-F5E7-81C2-7A4E-2D0228D3E2E1}"/>
              </a:ext>
            </a:extLst>
          </p:cNvPr>
          <p:cNvSpPr/>
          <p:nvPr/>
        </p:nvSpPr>
        <p:spPr>
          <a:xfrm>
            <a:off x="3418471" y="11397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7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최동영</dc:creator>
  <cp:lastModifiedBy>최동영</cp:lastModifiedBy>
  <cp:revision>2</cp:revision>
  <dcterms:created xsi:type="dcterms:W3CDTF">2022-10-06T05:17:51Z</dcterms:created>
  <dcterms:modified xsi:type="dcterms:W3CDTF">2022-10-06T06:08:03Z</dcterms:modified>
</cp:coreProperties>
</file>