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64" r:id="rId2"/>
    <p:sldMasterId id="2147483659" r:id="rId3"/>
    <p:sldMasterId id="2147483661" r:id="rId4"/>
  </p:sldMasterIdLst>
  <p:notesMasterIdLst>
    <p:notesMasterId r:id="rId24"/>
  </p:notesMasterIdLst>
  <p:handoutMasterIdLst>
    <p:handoutMasterId r:id="rId25"/>
  </p:handoutMasterIdLst>
  <p:sldIdLst>
    <p:sldId id="837" r:id="rId5"/>
    <p:sldId id="838" r:id="rId6"/>
    <p:sldId id="659" r:id="rId7"/>
    <p:sldId id="2015" r:id="rId8"/>
    <p:sldId id="1741" r:id="rId9"/>
    <p:sldId id="1743" r:id="rId10"/>
    <p:sldId id="2122" r:id="rId11"/>
    <p:sldId id="1885" r:id="rId12"/>
    <p:sldId id="2143" r:id="rId13"/>
    <p:sldId id="2146" r:id="rId14"/>
    <p:sldId id="307" r:id="rId15"/>
    <p:sldId id="2148" r:id="rId16"/>
    <p:sldId id="2149" r:id="rId17"/>
    <p:sldId id="2145" r:id="rId18"/>
    <p:sldId id="2147" r:id="rId19"/>
    <p:sldId id="2137" r:id="rId20"/>
    <p:sldId id="2141" r:id="rId21"/>
    <p:sldId id="2129" r:id="rId22"/>
    <p:sldId id="2128" r:id="rId23"/>
  </p:sldIdLst>
  <p:sldSz cx="9906000" cy="6858000" type="A4"/>
  <p:notesSz cx="6781800" cy="9874250"/>
  <p:embeddedFontLst>
    <p:embeddedFont>
      <p:font typeface="나눔고딕" panose="020B0600000101010101" charset="-127"/>
      <p:regular r:id="rId26"/>
      <p:bold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2B8101-1DC0-4BC8-9848-EE72208723EE}">
          <p14:sldIdLst>
            <p14:sldId id="837"/>
          </p14:sldIdLst>
        </p14:section>
        <p14:section name="History" id="{2BF2AEC2-F1D3-4786-9444-97B4A846F05E}">
          <p14:sldIdLst>
            <p14:sldId id="838"/>
            <p14:sldId id="659"/>
            <p14:sldId id="2015"/>
          </p14:sldIdLst>
        </p14:section>
        <p14:section name="공통 요소" id="{78984791-35B5-4F2F-BB89-A1C7F6EB2FF5}">
          <p14:sldIdLst>
            <p14:sldId id="1741"/>
            <p14:sldId id="1743"/>
            <p14:sldId id="2122"/>
            <p14:sldId id="1885"/>
            <p14:sldId id="2143"/>
            <p14:sldId id="2146"/>
            <p14:sldId id="307"/>
            <p14:sldId id="2148"/>
          </p14:sldIdLst>
        </p14:section>
        <p14:section name="메인" id="{D18EF0C4-A071-4788-839D-43EE8CC9ACDA}">
          <p14:sldIdLst>
            <p14:sldId id="2149"/>
          </p14:sldIdLst>
        </p14:section>
        <p14:section name="누구인가" id="{0C3B0B47-1E5F-4A6E-84AB-FC8FCE9FEFD1}">
          <p14:sldIdLst>
            <p14:sldId id="2145"/>
            <p14:sldId id="2147"/>
          </p14:sldIdLst>
        </p14:section>
        <p14:section name="전해줘요" id="{BDCE855C-0475-43BC-A0ED-0042852984A0}">
          <p14:sldIdLst>
            <p14:sldId id="2137"/>
            <p14:sldId id="2141"/>
          </p14:sldIdLst>
        </p14:section>
        <p14:section name="궁금해요" id="{988326BC-E9C4-48B4-B305-D3E8F925A084}">
          <p14:sldIdLst>
            <p14:sldId id="2129"/>
          </p14:sldIdLst>
        </p14:section>
        <p14:section name="물어볼래" id="{C4C2332C-F894-422B-A765-642453C64A80}">
          <p14:sldIdLst>
            <p14:sldId id="21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orient="horz" pos="550">
          <p15:clr>
            <a:srgbClr val="A4A3A4"/>
          </p15:clr>
        </p15:guide>
        <p15:guide id="3" orient="horz" pos="1275">
          <p15:clr>
            <a:srgbClr val="A4A3A4"/>
          </p15:clr>
        </p15:guide>
        <p15:guide id="4" orient="horz" pos="188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orient="horz" pos="640">
          <p15:clr>
            <a:srgbClr val="A4A3A4"/>
          </p15:clr>
        </p15:guide>
        <p15:guide id="7" pos="4866">
          <p15:clr>
            <a:srgbClr val="A4A3A4"/>
          </p15:clr>
        </p15:guide>
        <p15:guide id="8" pos="18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CC"/>
    <a:srgbClr val="FFCC99"/>
    <a:srgbClr val="9900FF"/>
    <a:srgbClr val="0A27B6"/>
    <a:srgbClr val="DDDDDD"/>
    <a:srgbClr val="00703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B586C-8327-4B8D-AB95-16B1478A4784}" v="70" dt="2020-08-13T04:15:34.684"/>
    <p1510:client id="{E636C37B-3739-4924-9576-D2B8571551C9}" v="1123" dt="2020-08-12T07:05:28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9171" autoAdjust="0"/>
  </p:normalViewPr>
  <p:slideViewPr>
    <p:cSldViewPr>
      <p:cViewPr varScale="1">
        <p:scale>
          <a:sx n="131" d="100"/>
          <a:sy n="131" d="100"/>
        </p:scale>
        <p:origin x="996" y="132"/>
      </p:cViewPr>
      <p:guideLst>
        <p:guide orient="horz" pos="414"/>
        <p:guide orient="horz" pos="550"/>
        <p:guide orient="horz" pos="1275"/>
        <p:guide orient="horz" pos="1888"/>
        <p:guide orient="horz" pos="527"/>
        <p:guide orient="horz" pos="640"/>
        <p:guide pos="4866"/>
        <p:guide pos="1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88" y="-102"/>
      </p:cViewPr>
      <p:guideLst>
        <p:guide orient="horz" pos="3110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A4384-3445-4E5C-8445-D21B0FB34EE5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3C3AAF8-5F4E-4C8E-A25C-98BAD3BB10B4}">
      <dgm:prSet phldrT="[텍스트]"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pPr latinLnBrk="1"/>
          <a:r>
            <a:rPr lang="ko-KR" altLang="en-US" sz="1400" b="1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rPr>
            <a:t>메인</a:t>
          </a:r>
        </a:p>
      </dgm:t>
    </dgm:pt>
    <dgm:pt modelId="{13CF93E6-74D1-4D15-8404-AC66F2D18D3B}" type="parTrans" cxnId="{0AB0823D-1687-4370-B829-D669E4CBECAF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9C466EA5-F3B2-46C3-AF5C-AA16A05DF46B}" type="sibTrans" cxnId="{0AB0823D-1687-4370-B829-D669E4CBECAF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506A35D0-701E-4020-B16D-B18D06E01604}">
      <dgm:prSet custT="1"/>
      <dgm:spPr/>
      <dgm:t>
        <a:bodyPr/>
        <a:lstStyle/>
        <a:p>
          <a:pPr latinLnBrk="1"/>
          <a:r>
            <a:rPr lang="ko-KR" altLang="en-US" sz="1000" dirty="0">
              <a:latin typeface="맑은 고딕" pitchFamily="50" charset="-127"/>
              <a:ea typeface="맑은 고딕" pitchFamily="50" charset="-127"/>
            </a:rPr>
            <a:t>누구인가</a:t>
          </a:r>
        </a:p>
      </dgm:t>
    </dgm:pt>
    <dgm:pt modelId="{CCEC6338-0912-410B-9E51-45C8F9E569CC}" type="parTrans" cxnId="{36001B07-AAA3-487D-9AB9-16B734FE92FD}">
      <dgm:prSet/>
      <dgm:spPr/>
      <dgm:t>
        <a:bodyPr/>
        <a:lstStyle/>
        <a:p>
          <a:pPr latinLnBrk="1"/>
          <a:endParaRPr lang="ko-KR" altLang="en-US"/>
        </a:p>
      </dgm:t>
    </dgm:pt>
    <dgm:pt modelId="{BFF301EF-0610-40BC-B2E7-918C4E61405C}" type="sibTrans" cxnId="{36001B07-AAA3-487D-9AB9-16B734FE92FD}">
      <dgm:prSet/>
      <dgm:spPr/>
      <dgm:t>
        <a:bodyPr/>
        <a:lstStyle/>
        <a:p>
          <a:pPr latinLnBrk="1"/>
          <a:endParaRPr lang="ko-KR" altLang="en-US"/>
        </a:p>
      </dgm:t>
    </dgm:pt>
    <dgm:pt modelId="{5E14E015-5479-4287-840B-E56750FB1C63}">
      <dgm:prSet custT="1"/>
      <dgm:spPr/>
      <dgm:t>
        <a:bodyPr/>
        <a:lstStyle/>
        <a:p>
          <a:pPr latinLnBrk="1"/>
          <a:r>
            <a:rPr lang="ko-KR" altLang="en-US" sz="1000" dirty="0">
              <a:latin typeface="맑은 고딕" pitchFamily="50" charset="-127"/>
              <a:ea typeface="맑은 고딕" pitchFamily="50" charset="-127"/>
            </a:rPr>
            <a:t>궁금해요</a:t>
          </a:r>
          <a:endParaRPr lang="en-US" altLang="ko-KR" sz="1000" dirty="0">
            <a:latin typeface="맑은 고딕" pitchFamily="50" charset="-127"/>
            <a:ea typeface="맑은 고딕" pitchFamily="50" charset="-127"/>
          </a:endParaRPr>
        </a:p>
      </dgm:t>
    </dgm:pt>
    <dgm:pt modelId="{B4108DC2-ABA1-4FB7-966E-9A27C6CB283A}" type="parTrans" cxnId="{2E73FD59-A36C-44F7-B636-EBD33593DEF4}">
      <dgm:prSet/>
      <dgm:spPr/>
      <dgm:t>
        <a:bodyPr/>
        <a:lstStyle/>
        <a:p>
          <a:pPr latinLnBrk="1"/>
          <a:endParaRPr lang="ko-KR" altLang="en-US"/>
        </a:p>
      </dgm:t>
    </dgm:pt>
    <dgm:pt modelId="{D8E759D3-B1A5-46CB-950C-C0DC94B4C967}" type="sibTrans" cxnId="{2E73FD59-A36C-44F7-B636-EBD33593DEF4}">
      <dgm:prSet/>
      <dgm:spPr/>
      <dgm:t>
        <a:bodyPr/>
        <a:lstStyle/>
        <a:p>
          <a:pPr latinLnBrk="1"/>
          <a:endParaRPr lang="ko-KR" altLang="en-US"/>
        </a:p>
      </dgm:t>
    </dgm:pt>
    <dgm:pt modelId="{F9362DC1-B259-40E2-A7E3-D59375670C56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itchFamily="50" charset="-127"/>
              <a:ea typeface="맑은 고딕" pitchFamily="50" charset="-127"/>
            </a:rPr>
            <a:t>전해줘요</a:t>
          </a:r>
          <a:endParaRPr lang="ko-KR" altLang="en-US" sz="1000" dirty="0">
            <a:latin typeface="맑은 고딕" pitchFamily="50" charset="-127"/>
            <a:ea typeface="맑은 고딕" pitchFamily="50" charset="-127"/>
          </a:endParaRPr>
        </a:p>
      </dgm:t>
    </dgm:pt>
    <dgm:pt modelId="{F8132A3C-9332-4541-A9FD-CD570BE79BCC}" type="parTrans" cxnId="{EBE924B4-4A3E-4072-A03A-70961A759A3F}">
      <dgm:prSet/>
      <dgm:spPr/>
      <dgm:t>
        <a:bodyPr/>
        <a:lstStyle/>
        <a:p>
          <a:pPr latinLnBrk="1"/>
          <a:endParaRPr lang="ko-KR" altLang="en-US"/>
        </a:p>
      </dgm:t>
    </dgm:pt>
    <dgm:pt modelId="{1F527DFA-D662-41A4-888B-4F92D2898170}" type="sibTrans" cxnId="{EBE924B4-4A3E-4072-A03A-70961A759A3F}">
      <dgm:prSet/>
      <dgm:spPr/>
      <dgm:t>
        <a:bodyPr/>
        <a:lstStyle/>
        <a:p>
          <a:pPr latinLnBrk="1"/>
          <a:endParaRPr lang="ko-KR" altLang="en-US"/>
        </a:p>
      </dgm:t>
    </dgm:pt>
    <dgm:pt modelId="{E1E8DD16-0CC4-48E5-BBEB-DF36155C2B6C}">
      <dgm:prSet custT="1"/>
      <dgm:spPr/>
      <dgm:t>
        <a:bodyPr/>
        <a:lstStyle/>
        <a:p>
          <a:pPr latinLnBrk="1"/>
          <a:r>
            <a:rPr lang="en-US" altLang="ko-KR" sz="1000" dirty="0">
              <a:latin typeface="맑은 고딕" pitchFamily="50" charset="-127"/>
              <a:ea typeface="맑은 고딕" pitchFamily="50" charset="-127"/>
            </a:rPr>
            <a:t>Delivery</a:t>
          </a:r>
          <a:r>
            <a:rPr lang="ko-KR" altLang="en-US" sz="1000" dirty="0">
              <a:latin typeface="맑은 고딕" pitchFamily="50" charset="-127"/>
              <a:ea typeface="맑은 고딕" pitchFamily="50" charset="-127"/>
            </a:rPr>
            <a:t>혁신센터</a:t>
          </a:r>
        </a:p>
      </dgm:t>
    </dgm:pt>
    <dgm:pt modelId="{D4B37C8A-B984-4B0A-9FE8-1C4EF795C651}" type="parTrans" cxnId="{90743FB5-579C-422F-A96D-40BE2467D3E3}">
      <dgm:prSet/>
      <dgm:spPr/>
      <dgm:t>
        <a:bodyPr/>
        <a:lstStyle/>
        <a:p>
          <a:pPr latinLnBrk="1"/>
          <a:endParaRPr lang="ko-KR" altLang="en-US"/>
        </a:p>
      </dgm:t>
    </dgm:pt>
    <dgm:pt modelId="{7F4E631E-8F08-41E7-8A3C-7463794DC195}" type="sibTrans" cxnId="{90743FB5-579C-422F-A96D-40BE2467D3E3}">
      <dgm:prSet/>
      <dgm:spPr/>
      <dgm:t>
        <a:bodyPr/>
        <a:lstStyle/>
        <a:p>
          <a:pPr latinLnBrk="1"/>
          <a:endParaRPr lang="ko-KR" altLang="en-US"/>
        </a:p>
      </dgm:t>
    </dgm:pt>
    <dgm:pt modelId="{A641B281-D5C0-4437-A95E-EA13A453FE1B}">
      <dgm:prSet custT="1"/>
      <dgm:spPr/>
      <dgm:t>
        <a:bodyPr/>
        <a:lstStyle/>
        <a:p>
          <a:pPr latinLnBrk="1"/>
          <a:r>
            <a:rPr lang="ko-KR" altLang="en-US" sz="1000" dirty="0">
              <a:latin typeface="맑은 고딕" pitchFamily="50" charset="-127"/>
              <a:ea typeface="맑은 고딕" pitchFamily="50" charset="-127"/>
            </a:rPr>
            <a:t>개요</a:t>
          </a:r>
          <a:r>
            <a:rPr lang="en-US" altLang="ko-KR" sz="1000" dirty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000" dirty="0">
              <a:latin typeface="맑은 고딕" pitchFamily="50" charset="-127"/>
              <a:ea typeface="맑은 고딕" pitchFamily="50" charset="-127"/>
            </a:rPr>
            <a:t>부서소개 </a:t>
          </a:r>
          <a:r>
            <a:rPr lang="en-US" altLang="ko-KR" sz="1000" dirty="0">
              <a:latin typeface="맑은 고딕" pitchFamily="50" charset="-127"/>
              <a:ea typeface="맑은 고딕" pitchFamily="50" charset="-127"/>
            </a:rPr>
            <a:t>&amp; </a:t>
          </a:r>
          <a:r>
            <a:rPr lang="ko-KR" altLang="en-US" sz="1000" dirty="0">
              <a:latin typeface="맑은 고딕" pitchFamily="50" charset="-127"/>
              <a:ea typeface="맑은 고딕" pitchFamily="50" charset="-127"/>
            </a:rPr>
            <a:t>팀 소개</a:t>
          </a:r>
          <a:r>
            <a:rPr lang="en-US" altLang="ko-KR" sz="1000" dirty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sz="1000" dirty="0">
            <a:latin typeface="맑은 고딕" pitchFamily="50" charset="-127"/>
            <a:ea typeface="맑은 고딕" pitchFamily="50" charset="-127"/>
          </a:endParaRPr>
        </a:p>
      </dgm:t>
    </dgm:pt>
    <dgm:pt modelId="{D9503640-927B-4ACD-B745-E8479CC209CC}" type="parTrans" cxnId="{AECE395D-E949-426D-98EE-865F1D08ABE8}">
      <dgm:prSet/>
      <dgm:spPr/>
      <dgm:t>
        <a:bodyPr/>
        <a:lstStyle/>
        <a:p>
          <a:pPr latinLnBrk="1"/>
          <a:endParaRPr lang="ko-KR" altLang="en-US"/>
        </a:p>
      </dgm:t>
    </dgm:pt>
    <dgm:pt modelId="{F33DEC0C-4EA6-42BD-8621-396BB5E1A442}" type="sibTrans" cxnId="{AECE395D-E949-426D-98EE-865F1D08ABE8}">
      <dgm:prSet/>
      <dgm:spPr/>
      <dgm:t>
        <a:bodyPr/>
        <a:lstStyle/>
        <a:p>
          <a:pPr latinLnBrk="1"/>
          <a:endParaRPr lang="ko-KR" altLang="en-US"/>
        </a:p>
      </dgm:t>
    </dgm:pt>
    <dgm:pt modelId="{C8E5A49A-9C58-401E-B7CF-161A1D302508}">
      <dgm:prSet custT="1"/>
      <dgm:spPr/>
      <dgm:t>
        <a:bodyPr/>
        <a:lstStyle/>
        <a:p>
          <a:pPr latinLnBrk="1"/>
          <a:r>
            <a:rPr lang="ko-KR" altLang="en-US" sz="1000" dirty="0" err="1">
              <a:latin typeface="맑은 고딕" pitchFamily="50" charset="-127"/>
              <a:ea typeface="맑은 고딕" pitchFamily="50" charset="-127"/>
            </a:rPr>
            <a:t>물어볼래</a:t>
          </a:r>
          <a:endParaRPr lang="en-US" altLang="ko-KR" sz="1000" dirty="0">
            <a:latin typeface="맑은 고딕" pitchFamily="50" charset="-127"/>
            <a:ea typeface="맑은 고딕" pitchFamily="50" charset="-127"/>
          </a:endParaRPr>
        </a:p>
      </dgm:t>
    </dgm:pt>
    <dgm:pt modelId="{719A6403-2318-4242-BC47-D5067F642C5F}" type="parTrans" cxnId="{5F1CD488-0081-4128-BED1-96BE8692E9AF}">
      <dgm:prSet/>
      <dgm:spPr/>
      <dgm:t>
        <a:bodyPr/>
        <a:lstStyle/>
        <a:p>
          <a:pPr latinLnBrk="1"/>
          <a:endParaRPr lang="ko-KR" altLang="en-US"/>
        </a:p>
      </dgm:t>
    </dgm:pt>
    <dgm:pt modelId="{3A4EA02A-C89B-450E-BF93-53F2034A7C5E}" type="sibTrans" cxnId="{5F1CD488-0081-4128-BED1-96BE8692E9AF}">
      <dgm:prSet/>
      <dgm:spPr/>
      <dgm:t>
        <a:bodyPr/>
        <a:lstStyle/>
        <a:p>
          <a:pPr latinLnBrk="1"/>
          <a:endParaRPr lang="ko-KR" altLang="en-US"/>
        </a:p>
      </dgm:t>
    </dgm:pt>
    <dgm:pt modelId="{9C0014AC-D8DF-4D85-A262-AD536C376F3D}" type="pres">
      <dgm:prSet presAssocID="{A3AA4384-3445-4E5C-8445-D21B0FB34E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1AED07-24FD-4887-8541-755755236FF3}" type="pres">
      <dgm:prSet presAssocID="{13C3AAF8-5F4E-4C8E-A25C-98BAD3BB10B4}" presName="hierRoot1" presStyleCnt="0">
        <dgm:presLayoutVars>
          <dgm:hierBranch val="init"/>
        </dgm:presLayoutVars>
      </dgm:prSet>
      <dgm:spPr/>
    </dgm:pt>
    <dgm:pt modelId="{B430EFF5-A047-4ECB-BAA7-D172A7C228A2}" type="pres">
      <dgm:prSet presAssocID="{13C3AAF8-5F4E-4C8E-A25C-98BAD3BB10B4}" presName="rootComposite1" presStyleCnt="0"/>
      <dgm:spPr/>
    </dgm:pt>
    <dgm:pt modelId="{5E34FFA6-AC23-4A7A-9BB2-F3CA2FC10715}" type="pres">
      <dgm:prSet presAssocID="{13C3AAF8-5F4E-4C8E-A25C-98BAD3BB10B4}" presName="rootText1" presStyleLbl="node0" presStyleIdx="0" presStyleCnt="1" custScaleX="182398">
        <dgm:presLayoutVars>
          <dgm:chPref val="3"/>
        </dgm:presLayoutVars>
      </dgm:prSet>
      <dgm:spPr/>
    </dgm:pt>
    <dgm:pt modelId="{4F48C865-4C02-4697-9B22-13AB96B71CB1}" type="pres">
      <dgm:prSet presAssocID="{13C3AAF8-5F4E-4C8E-A25C-98BAD3BB10B4}" presName="rootConnector1" presStyleLbl="node1" presStyleIdx="0" presStyleCnt="0"/>
      <dgm:spPr/>
    </dgm:pt>
    <dgm:pt modelId="{B872970F-37C3-4248-A63B-E442F977370B}" type="pres">
      <dgm:prSet presAssocID="{13C3AAF8-5F4E-4C8E-A25C-98BAD3BB10B4}" presName="hierChild2" presStyleCnt="0"/>
      <dgm:spPr/>
    </dgm:pt>
    <dgm:pt modelId="{EAEED120-C6C1-49E2-AA95-E1517EF5DE1D}" type="pres">
      <dgm:prSet presAssocID="{CCEC6338-0912-410B-9E51-45C8F9E569CC}" presName="Name37" presStyleLbl="parChTrans1D2" presStyleIdx="0" presStyleCnt="4"/>
      <dgm:spPr/>
    </dgm:pt>
    <dgm:pt modelId="{E22D6C8D-B59F-43B3-8F9D-C6F84BB9AB6A}" type="pres">
      <dgm:prSet presAssocID="{506A35D0-701E-4020-B16D-B18D06E01604}" presName="hierRoot2" presStyleCnt="0">
        <dgm:presLayoutVars>
          <dgm:hierBranch val="init"/>
        </dgm:presLayoutVars>
      </dgm:prSet>
      <dgm:spPr/>
    </dgm:pt>
    <dgm:pt modelId="{C11BDD66-FC49-4CA4-BE65-83A4C3FD98B5}" type="pres">
      <dgm:prSet presAssocID="{506A35D0-701E-4020-B16D-B18D06E01604}" presName="rootComposite" presStyleCnt="0"/>
      <dgm:spPr/>
    </dgm:pt>
    <dgm:pt modelId="{44BDA257-D16E-43E9-91D1-28471DB80BB7}" type="pres">
      <dgm:prSet presAssocID="{506A35D0-701E-4020-B16D-B18D06E01604}" presName="rootText" presStyleLbl="node2" presStyleIdx="0" presStyleCnt="4" custScaleY="109218" custLinFactNeighborX="3476">
        <dgm:presLayoutVars>
          <dgm:chPref val="3"/>
        </dgm:presLayoutVars>
      </dgm:prSet>
      <dgm:spPr/>
    </dgm:pt>
    <dgm:pt modelId="{D08D752A-A5DD-4579-8CF4-FCCA485BB4FF}" type="pres">
      <dgm:prSet presAssocID="{506A35D0-701E-4020-B16D-B18D06E01604}" presName="rootConnector" presStyleLbl="node2" presStyleIdx="0" presStyleCnt="4"/>
      <dgm:spPr/>
    </dgm:pt>
    <dgm:pt modelId="{2731ADD2-285A-4E94-A2B4-CC6AABBFB93F}" type="pres">
      <dgm:prSet presAssocID="{506A35D0-701E-4020-B16D-B18D06E01604}" presName="hierChild4" presStyleCnt="0"/>
      <dgm:spPr/>
    </dgm:pt>
    <dgm:pt modelId="{9A88EDB7-8F4E-4FB3-95E4-263E0AFA51FA}" type="pres">
      <dgm:prSet presAssocID="{D4B37C8A-B984-4B0A-9FE8-1C4EF795C651}" presName="Name37" presStyleLbl="parChTrans1D3" presStyleIdx="0" presStyleCnt="1"/>
      <dgm:spPr/>
    </dgm:pt>
    <dgm:pt modelId="{F5078771-99C3-401A-B3A1-00193C914E40}" type="pres">
      <dgm:prSet presAssocID="{E1E8DD16-0CC4-48E5-BBEB-DF36155C2B6C}" presName="hierRoot2" presStyleCnt="0">
        <dgm:presLayoutVars>
          <dgm:hierBranch val="init"/>
        </dgm:presLayoutVars>
      </dgm:prSet>
      <dgm:spPr/>
    </dgm:pt>
    <dgm:pt modelId="{ED4AA443-4090-42B3-B903-4E0FB6B61DED}" type="pres">
      <dgm:prSet presAssocID="{E1E8DD16-0CC4-48E5-BBEB-DF36155C2B6C}" presName="rootComposite" presStyleCnt="0"/>
      <dgm:spPr/>
    </dgm:pt>
    <dgm:pt modelId="{E5B235E3-38B4-4682-99FB-71BDF356E70B}" type="pres">
      <dgm:prSet presAssocID="{E1E8DD16-0CC4-48E5-BBEB-DF36155C2B6C}" presName="rootText" presStyleLbl="node3" presStyleIdx="0" presStyleCnt="1">
        <dgm:presLayoutVars>
          <dgm:chPref val="3"/>
        </dgm:presLayoutVars>
      </dgm:prSet>
      <dgm:spPr/>
    </dgm:pt>
    <dgm:pt modelId="{BA7C4F44-81FC-4EA5-8EEA-9368A1DEE067}" type="pres">
      <dgm:prSet presAssocID="{E1E8DD16-0CC4-48E5-BBEB-DF36155C2B6C}" presName="rootConnector" presStyleLbl="node3" presStyleIdx="0" presStyleCnt="1"/>
      <dgm:spPr/>
    </dgm:pt>
    <dgm:pt modelId="{5207C0EC-734E-4183-8BD6-A64793C40084}" type="pres">
      <dgm:prSet presAssocID="{E1E8DD16-0CC4-48E5-BBEB-DF36155C2B6C}" presName="hierChild4" presStyleCnt="0"/>
      <dgm:spPr/>
    </dgm:pt>
    <dgm:pt modelId="{7DFB9C5F-9496-41EE-AFCE-9B3669315492}" type="pres">
      <dgm:prSet presAssocID="{D9503640-927B-4ACD-B745-E8479CC209CC}" presName="Name37" presStyleLbl="parChTrans1D4" presStyleIdx="0" presStyleCnt="1"/>
      <dgm:spPr/>
    </dgm:pt>
    <dgm:pt modelId="{5DA83FCF-9289-4D48-9448-1615397791D8}" type="pres">
      <dgm:prSet presAssocID="{A641B281-D5C0-4437-A95E-EA13A453FE1B}" presName="hierRoot2" presStyleCnt="0">
        <dgm:presLayoutVars>
          <dgm:hierBranch val="init"/>
        </dgm:presLayoutVars>
      </dgm:prSet>
      <dgm:spPr/>
    </dgm:pt>
    <dgm:pt modelId="{4F649716-7FFD-430D-9AF6-FA486DD69F73}" type="pres">
      <dgm:prSet presAssocID="{A641B281-D5C0-4437-A95E-EA13A453FE1B}" presName="rootComposite" presStyleCnt="0"/>
      <dgm:spPr/>
    </dgm:pt>
    <dgm:pt modelId="{2248B908-0CA6-4E1C-817D-0BEF69F8EA81}" type="pres">
      <dgm:prSet presAssocID="{A641B281-D5C0-4437-A95E-EA13A453FE1B}" presName="rootText" presStyleLbl="node4" presStyleIdx="0" presStyleCnt="1">
        <dgm:presLayoutVars>
          <dgm:chPref val="3"/>
        </dgm:presLayoutVars>
      </dgm:prSet>
      <dgm:spPr/>
    </dgm:pt>
    <dgm:pt modelId="{B15885AD-3CA2-4E1A-9363-F4947F48139F}" type="pres">
      <dgm:prSet presAssocID="{A641B281-D5C0-4437-A95E-EA13A453FE1B}" presName="rootConnector" presStyleLbl="node4" presStyleIdx="0" presStyleCnt="1"/>
      <dgm:spPr/>
    </dgm:pt>
    <dgm:pt modelId="{7A36F106-2A54-4164-83D9-28F20F487B2E}" type="pres">
      <dgm:prSet presAssocID="{A641B281-D5C0-4437-A95E-EA13A453FE1B}" presName="hierChild4" presStyleCnt="0"/>
      <dgm:spPr/>
    </dgm:pt>
    <dgm:pt modelId="{7AA815DF-57AA-4E7F-8C43-C78784D3D9DB}" type="pres">
      <dgm:prSet presAssocID="{A641B281-D5C0-4437-A95E-EA13A453FE1B}" presName="hierChild5" presStyleCnt="0"/>
      <dgm:spPr/>
    </dgm:pt>
    <dgm:pt modelId="{4C289F5E-9726-4179-B3FA-DF6386BA18BF}" type="pres">
      <dgm:prSet presAssocID="{E1E8DD16-0CC4-48E5-BBEB-DF36155C2B6C}" presName="hierChild5" presStyleCnt="0"/>
      <dgm:spPr/>
    </dgm:pt>
    <dgm:pt modelId="{9FA0A5A6-A842-4738-87AE-F5FC2A456CCC}" type="pres">
      <dgm:prSet presAssocID="{506A35D0-701E-4020-B16D-B18D06E01604}" presName="hierChild5" presStyleCnt="0"/>
      <dgm:spPr/>
    </dgm:pt>
    <dgm:pt modelId="{A6AEF4D3-D386-470F-BCF3-27E5A7AE8C07}" type="pres">
      <dgm:prSet presAssocID="{F8132A3C-9332-4541-A9FD-CD570BE79BCC}" presName="Name37" presStyleLbl="parChTrans1D2" presStyleIdx="1" presStyleCnt="4"/>
      <dgm:spPr/>
    </dgm:pt>
    <dgm:pt modelId="{A584C15D-8C9F-4ECC-AE90-4B16BDAE0671}" type="pres">
      <dgm:prSet presAssocID="{F9362DC1-B259-40E2-A7E3-D59375670C56}" presName="hierRoot2" presStyleCnt="0">
        <dgm:presLayoutVars>
          <dgm:hierBranch val="init"/>
        </dgm:presLayoutVars>
      </dgm:prSet>
      <dgm:spPr/>
    </dgm:pt>
    <dgm:pt modelId="{B6E76810-F273-48AD-9234-B375BAAC6AB5}" type="pres">
      <dgm:prSet presAssocID="{F9362DC1-B259-40E2-A7E3-D59375670C56}" presName="rootComposite" presStyleCnt="0"/>
      <dgm:spPr/>
    </dgm:pt>
    <dgm:pt modelId="{01515510-05BF-4DA4-9736-8CECC21F3396}" type="pres">
      <dgm:prSet presAssocID="{F9362DC1-B259-40E2-A7E3-D59375670C56}" presName="rootText" presStyleLbl="node2" presStyleIdx="1" presStyleCnt="4">
        <dgm:presLayoutVars>
          <dgm:chPref val="3"/>
        </dgm:presLayoutVars>
      </dgm:prSet>
      <dgm:spPr/>
    </dgm:pt>
    <dgm:pt modelId="{BFEF0276-D824-4597-872B-9C2389FD94CC}" type="pres">
      <dgm:prSet presAssocID="{F9362DC1-B259-40E2-A7E3-D59375670C56}" presName="rootConnector" presStyleLbl="node2" presStyleIdx="1" presStyleCnt="4"/>
      <dgm:spPr/>
    </dgm:pt>
    <dgm:pt modelId="{677FD2A4-5840-4CE2-AB2E-7D8A778574EE}" type="pres">
      <dgm:prSet presAssocID="{F9362DC1-B259-40E2-A7E3-D59375670C56}" presName="hierChild4" presStyleCnt="0"/>
      <dgm:spPr/>
    </dgm:pt>
    <dgm:pt modelId="{166EEB3F-414D-4BDF-AE97-09667E7B3B61}" type="pres">
      <dgm:prSet presAssocID="{F9362DC1-B259-40E2-A7E3-D59375670C56}" presName="hierChild5" presStyleCnt="0"/>
      <dgm:spPr/>
    </dgm:pt>
    <dgm:pt modelId="{27C0548E-26AF-419B-9505-138B818A20E8}" type="pres">
      <dgm:prSet presAssocID="{B4108DC2-ABA1-4FB7-966E-9A27C6CB283A}" presName="Name37" presStyleLbl="parChTrans1D2" presStyleIdx="2" presStyleCnt="4"/>
      <dgm:spPr/>
    </dgm:pt>
    <dgm:pt modelId="{7810335B-D64B-43D4-8825-19A686A5C8B8}" type="pres">
      <dgm:prSet presAssocID="{5E14E015-5479-4287-840B-E56750FB1C63}" presName="hierRoot2" presStyleCnt="0">
        <dgm:presLayoutVars>
          <dgm:hierBranch val="init"/>
        </dgm:presLayoutVars>
      </dgm:prSet>
      <dgm:spPr/>
    </dgm:pt>
    <dgm:pt modelId="{01DF6C04-9143-49F4-8408-9588101F9309}" type="pres">
      <dgm:prSet presAssocID="{5E14E015-5479-4287-840B-E56750FB1C63}" presName="rootComposite" presStyleCnt="0"/>
      <dgm:spPr/>
    </dgm:pt>
    <dgm:pt modelId="{B987C57F-27A0-48CC-8835-F3EE66F6CFE5}" type="pres">
      <dgm:prSet presAssocID="{5E14E015-5479-4287-840B-E56750FB1C63}" presName="rootText" presStyleLbl="node2" presStyleIdx="2" presStyleCnt="4" custScaleY="109346" custLinFactNeighborX="3476">
        <dgm:presLayoutVars>
          <dgm:chPref val="3"/>
        </dgm:presLayoutVars>
      </dgm:prSet>
      <dgm:spPr/>
    </dgm:pt>
    <dgm:pt modelId="{C8068228-168A-4B54-B47D-20FC1ECCB1F8}" type="pres">
      <dgm:prSet presAssocID="{5E14E015-5479-4287-840B-E56750FB1C63}" presName="rootConnector" presStyleLbl="node2" presStyleIdx="2" presStyleCnt="4"/>
      <dgm:spPr/>
    </dgm:pt>
    <dgm:pt modelId="{85C73468-B1A8-4941-BE66-505305080E69}" type="pres">
      <dgm:prSet presAssocID="{5E14E015-5479-4287-840B-E56750FB1C63}" presName="hierChild4" presStyleCnt="0"/>
      <dgm:spPr/>
    </dgm:pt>
    <dgm:pt modelId="{3B6F2DDD-961A-4F4F-8956-0808DE6B35EC}" type="pres">
      <dgm:prSet presAssocID="{5E14E015-5479-4287-840B-E56750FB1C63}" presName="hierChild5" presStyleCnt="0"/>
      <dgm:spPr/>
    </dgm:pt>
    <dgm:pt modelId="{9958C2AC-5327-42F4-BBF7-5DF720AFAC20}" type="pres">
      <dgm:prSet presAssocID="{719A6403-2318-4242-BC47-D5067F642C5F}" presName="Name37" presStyleLbl="parChTrans1D2" presStyleIdx="3" presStyleCnt="4"/>
      <dgm:spPr/>
    </dgm:pt>
    <dgm:pt modelId="{EB60F038-65CF-4D11-A9FD-F5393E06EA86}" type="pres">
      <dgm:prSet presAssocID="{C8E5A49A-9C58-401E-B7CF-161A1D302508}" presName="hierRoot2" presStyleCnt="0">
        <dgm:presLayoutVars>
          <dgm:hierBranch val="init"/>
        </dgm:presLayoutVars>
      </dgm:prSet>
      <dgm:spPr/>
    </dgm:pt>
    <dgm:pt modelId="{319150AE-C6CF-4ECA-8AE8-28A3B338EA2A}" type="pres">
      <dgm:prSet presAssocID="{C8E5A49A-9C58-401E-B7CF-161A1D302508}" presName="rootComposite" presStyleCnt="0"/>
      <dgm:spPr/>
    </dgm:pt>
    <dgm:pt modelId="{20FC6C36-85FC-4ED0-9BD5-74F3B329180B}" type="pres">
      <dgm:prSet presAssocID="{C8E5A49A-9C58-401E-B7CF-161A1D302508}" presName="rootText" presStyleLbl="node2" presStyleIdx="3" presStyleCnt="4" custScaleY="109346">
        <dgm:presLayoutVars>
          <dgm:chPref val="3"/>
        </dgm:presLayoutVars>
      </dgm:prSet>
      <dgm:spPr/>
    </dgm:pt>
    <dgm:pt modelId="{8D29E406-8A51-49E1-B9FE-14142EC6EC32}" type="pres">
      <dgm:prSet presAssocID="{C8E5A49A-9C58-401E-B7CF-161A1D302508}" presName="rootConnector" presStyleLbl="node2" presStyleIdx="3" presStyleCnt="4"/>
      <dgm:spPr/>
    </dgm:pt>
    <dgm:pt modelId="{75BD0AFE-FCD8-4242-94F7-C063EFB4D97E}" type="pres">
      <dgm:prSet presAssocID="{C8E5A49A-9C58-401E-B7CF-161A1D302508}" presName="hierChild4" presStyleCnt="0"/>
      <dgm:spPr/>
    </dgm:pt>
    <dgm:pt modelId="{7B39EB47-D308-48EA-B79A-FBF3870A0282}" type="pres">
      <dgm:prSet presAssocID="{C8E5A49A-9C58-401E-B7CF-161A1D302508}" presName="hierChild5" presStyleCnt="0"/>
      <dgm:spPr/>
    </dgm:pt>
    <dgm:pt modelId="{09B29B94-949B-477F-99A2-FA397777E9F6}" type="pres">
      <dgm:prSet presAssocID="{13C3AAF8-5F4E-4C8E-A25C-98BAD3BB10B4}" presName="hierChild3" presStyleCnt="0"/>
      <dgm:spPr/>
    </dgm:pt>
  </dgm:ptLst>
  <dgm:cxnLst>
    <dgm:cxn modelId="{36001B07-AAA3-487D-9AB9-16B734FE92FD}" srcId="{13C3AAF8-5F4E-4C8E-A25C-98BAD3BB10B4}" destId="{506A35D0-701E-4020-B16D-B18D06E01604}" srcOrd="0" destOrd="0" parTransId="{CCEC6338-0912-410B-9E51-45C8F9E569CC}" sibTransId="{BFF301EF-0610-40BC-B2E7-918C4E61405C}"/>
    <dgm:cxn modelId="{80457109-1612-41C1-BE30-7FE4101CA9FD}" type="presOf" srcId="{5E14E015-5479-4287-840B-E56750FB1C63}" destId="{C8068228-168A-4B54-B47D-20FC1ECCB1F8}" srcOrd="1" destOrd="0" presId="urn:microsoft.com/office/officeart/2005/8/layout/orgChart1"/>
    <dgm:cxn modelId="{5F31F910-2AA7-419E-BED9-41A8AF102DE7}" type="presOf" srcId="{13C3AAF8-5F4E-4C8E-A25C-98BAD3BB10B4}" destId="{4F48C865-4C02-4697-9B22-13AB96B71CB1}" srcOrd="1" destOrd="0" presId="urn:microsoft.com/office/officeart/2005/8/layout/orgChart1"/>
    <dgm:cxn modelId="{12AE7113-A040-436E-BAED-6D505E30AB03}" type="presOf" srcId="{E1E8DD16-0CC4-48E5-BBEB-DF36155C2B6C}" destId="{BA7C4F44-81FC-4EA5-8EEA-9368A1DEE067}" srcOrd="1" destOrd="0" presId="urn:microsoft.com/office/officeart/2005/8/layout/orgChart1"/>
    <dgm:cxn modelId="{E6EE5B17-E6E6-4B2A-9287-EAA516C558F0}" type="presOf" srcId="{C8E5A49A-9C58-401E-B7CF-161A1D302508}" destId="{8D29E406-8A51-49E1-B9FE-14142EC6EC32}" srcOrd="1" destOrd="0" presId="urn:microsoft.com/office/officeart/2005/8/layout/orgChart1"/>
    <dgm:cxn modelId="{E4D3AB18-2E75-4B09-BCDA-16ADD277D585}" type="presOf" srcId="{D9503640-927B-4ACD-B745-E8479CC209CC}" destId="{7DFB9C5F-9496-41EE-AFCE-9B3669315492}" srcOrd="0" destOrd="0" presId="urn:microsoft.com/office/officeart/2005/8/layout/orgChart1"/>
    <dgm:cxn modelId="{BFA7A81E-6737-4058-A91D-78FA4954020E}" type="presOf" srcId="{CCEC6338-0912-410B-9E51-45C8F9E569CC}" destId="{EAEED120-C6C1-49E2-AA95-E1517EF5DE1D}" srcOrd="0" destOrd="0" presId="urn:microsoft.com/office/officeart/2005/8/layout/orgChart1"/>
    <dgm:cxn modelId="{447B8B27-48B4-44A9-9F69-D276076D7E72}" type="presOf" srcId="{C8E5A49A-9C58-401E-B7CF-161A1D302508}" destId="{20FC6C36-85FC-4ED0-9BD5-74F3B329180B}" srcOrd="0" destOrd="0" presId="urn:microsoft.com/office/officeart/2005/8/layout/orgChart1"/>
    <dgm:cxn modelId="{2D389933-D9EF-4EC9-8F26-05B1297CB3DD}" type="presOf" srcId="{506A35D0-701E-4020-B16D-B18D06E01604}" destId="{44BDA257-D16E-43E9-91D1-28471DB80BB7}" srcOrd="0" destOrd="0" presId="urn:microsoft.com/office/officeart/2005/8/layout/orgChart1"/>
    <dgm:cxn modelId="{0AB0823D-1687-4370-B829-D669E4CBECAF}" srcId="{A3AA4384-3445-4E5C-8445-D21B0FB34EE5}" destId="{13C3AAF8-5F4E-4C8E-A25C-98BAD3BB10B4}" srcOrd="0" destOrd="0" parTransId="{13CF93E6-74D1-4D15-8404-AC66F2D18D3B}" sibTransId="{9C466EA5-F3B2-46C3-AF5C-AA16A05DF46B}"/>
    <dgm:cxn modelId="{0BBFF33D-A179-43CD-BE47-1A44F06C7083}" type="presOf" srcId="{A641B281-D5C0-4437-A95E-EA13A453FE1B}" destId="{2248B908-0CA6-4E1C-817D-0BEF69F8EA81}" srcOrd="0" destOrd="0" presId="urn:microsoft.com/office/officeart/2005/8/layout/orgChart1"/>
    <dgm:cxn modelId="{E5BDF95B-038B-4ABE-934B-20560969E8F5}" type="presOf" srcId="{F8132A3C-9332-4541-A9FD-CD570BE79BCC}" destId="{A6AEF4D3-D386-470F-BCF3-27E5A7AE8C07}" srcOrd="0" destOrd="0" presId="urn:microsoft.com/office/officeart/2005/8/layout/orgChart1"/>
    <dgm:cxn modelId="{AECE395D-E949-426D-98EE-865F1D08ABE8}" srcId="{E1E8DD16-0CC4-48E5-BBEB-DF36155C2B6C}" destId="{A641B281-D5C0-4437-A95E-EA13A453FE1B}" srcOrd="0" destOrd="0" parTransId="{D9503640-927B-4ACD-B745-E8479CC209CC}" sibTransId="{F33DEC0C-4EA6-42BD-8621-396BB5E1A442}"/>
    <dgm:cxn modelId="{CFDCA543-8B47-4191-82C2-38A9F01C9D18}" type="presOf" srcId="{B4108DC2-ABA1-4FB7-966E-9A27C6CB283A}" destId="{27C0548E-26AF-419B-9505-138B818A20E8}" srcOrd="0" destOrd="0" presId="urn:microsoft.com/office/officeart/2005/8/layout/orgChart1"/>
    <dgm:cxn modelId="{2E73FD59-A36C-44F7-B636-EBD33593DEF4}" srcId="{13C3AAF8-5F4E-4C8E-A25C-98BAD3BB10B4}" destId="{5E14E015-5479-4287-840B-E56750FB1C63}" srcOrd="2" destOrd="0" parTransId="{B4108DC2-ABA1-4FB7-966E-9A27C6CB283A}" sibTransId="{D8E759D3-B1A5-46CB-950C-C0DC94B4C967}"/>
    <dgm:cxn modelId="{5F1CD488-0081-4128-BED1-96BE8692E9AF}" srcId="{13C3AAF8-5F4E-4C8E-A25C-98BAD3BB10B4}" destId="{C8E5A49A-9C58-401E-B7CF-161A1D302508}" srcOrd="3" destOrd="0" parTransId="{719A6403-2318-4242-BC47-D5067F642C5F}" sibTransId="{3A4EA02A-C89B-450E-BF93-53F2034A7C5E}"/>
    <dgm:cxn modelId="{432C9A9B-A2B5-49E0-A651-7442B4417CBE}" type="presOf" srcId="{E1E8DD16-0CC4-48E5-BBEB-DF36155C2B6C}" destId="{E5B235E3-38B4-4682-99FB-71BDF356E70B}" srcOrd="0" destOrd="0" presId="urn:microsoft.com/office/officeart/2005/8/layout/orgChart1"/>
    <dgm:cxn modelId="{11B0D4A2-289A-4D28-9E25-98C2BF996FA7}" type="presOf" srcId="{719A6403-2318-4242-BC47-D5067F642C5F}" destId="{9958C2AC-5327-42F4-BBF7-5DF720AFAC20}" srcOrd="0" destOrd="0" presId="urn:microsoft.com/office/officeart/2005/8/layout/orgChart1"/>
    <dgm:cxn modelId="{0408C7AB-32D5-439D-B36A-45039E860445}" type="presOf" srcId="{A641B281-D5C0-4437-A95E-EA13A453FE1B}" destId="{B15885AD-3CA2-4E1A-9363-F4947F48139F}" srcOrd="1" destOrd="0" presId="urn:microsoft.com/office/officeart/2005/8/layout/orgChart1"/>
    <dgm:cxn modelId="{EBE924B4-4A3E-4072-A03A-70961A759A3F}" srcId="{13C3AAF8-5F4E-4C8E-A25C-98BAD3BB10B4}" destId="{F9362DC1-B259-40E2-A7E3-D59375670C56}" srcOrd="1" destOrd="0" parTransId="{F8132A3C-9332-4541-A9FD-CD570BE79BCC}" sibTransId="{1F527DFA-D662-41A4-888B-4F92D2898170}"/>
    <dgm:cxn modelId="{90743FB5-579C-422F-A96D-40BE2467D3E3}" srcId="{506A35D0-701E-4020-B16D-B18D06E01604}" destId="{E1E8DD16-0CC4-48E5-BBEB-DF36155C2B6C}" srcOrd="0" destOrd="0" parTransId="{D4B37C8A-B984-4B0A-9FE8-1C4EF795C651}" sibTransId="{7F4E631E-8F08-41E7-8A3C-7463794DC195}"/>
    <dgm:cxn modelId="{ED7404C2-105A-47F2-8987-2A7FFCD12D5D}" type="presOf" srcId="{506A35D0-701E-4020-B16D-B18D06E01604}" destId="{D08D752A-A5DD-4579-8CF4-FCCA485BB4FF}" srcOrd="1" destOrd="0" presId="urn:microsoft.com/office/officeart/2005/8/layout/orgChart1"/>
    <dgm:cxn modelId="{DD496FC3-C882-42EC-A7B0-FFA6AE845C4A}" type="presOf" srcId="{F9362DC1-B259-40E2-A7E3-D59375670C56}" destId="{01515510-05BF-4DA4-9736-8CECC21F3396}" srcOrd="0" destOrd="0" presId="urn:microsoft.com/office/officeart/2005/8/layout/orgChart1"/>
    <dgm:cxn modelId="{F04E89CC-28FE-4946-A55C-C4182007D6CC}" type="presOf" srcId="{5E14E015-5479-4287-840B-E56750FB1C63}" destId="{B987C57F-27A0-48CC-8835-F3EE66F6CFE5}" srcOrd="0" destOrd="0" presId="urn:microsoft.com/office/officeart/2005/8/layout/orgChart1"/>
    <dgm:cxn modelId="{05A8A7CF-2919-4C43-BB97-EF41B1AC11BB}" type="presOf" srcId="{F9362DC1-B259-40E2-A7E3-D59375670C56}" destId="{BFEF0276-D824-4597-872B-9C2389FD94CC}" srcOrd="1" destOrd="0" presId="urn:microsoft.com/office/officeart/2005/8/layout/orgChart1"/>
    <dgm:cxn modelId="{EEBBD2D0-AF09-4506-938F-17374FE3AC6F}" type="presOf" srcId="{D4B37C8A-B984-4B0A-9FE8-1C4EF795C651}" destId="{9A88EDB7-8F4E-4FB3-95E4-263E0AFA51FA}" srcOrd="0" destOrd="0" presId="urn:microsoft.com/office/officeart/2005/8/layout/orgChart1"/>
    <dgm:cxn modelId="{1DF0BCD9-2AE3-464A-8DD3-2C225DA1EC51}" type="presOf" srcId="{13C3AAF8-5F4E-4C8E-A25C-98BAD3BB10B4}" destId="{5E34FFA6-AC23-4A7A-9BB2-F3CA2FC10715}" srcOrd="0" destOrd="0" presId="urn:microsoft.com/office/officeart/2005/8/layout/orgChart1"/>
    <dgm:cxn modelId="{209C79FE-359D-45E7-B6C6-69D1AC3A1C38}" type="presOf" srcId="{A3AA4384-3445-4E5C-8445-D21B0FB34EE5}" destId="{9C0014AC-D8DF-4D85-A262-AD536C376F3D}" srcOrd="0" destOrd="0" presId="urn:microsoft.com/office/officeart/2005/8/layout/orgChart1"/>
    <dgm:cxn modelId="{17C583A3-5926-47F5-B5A8-4B358A7BF193}" type="presParOf" srcId="{9C0014AC-D8DF-4D85-A262-AD536C376F3D}" destId="{031AED07-24FD-4887-8541-755755236FF3}" srcOrd="0" destOrd="0" presId="urn:microsoft.com/office/officeart/2005/8/layout/orgChart1"/>
    <dgm:cxn modelId="{3CE58768-543F-436A-A04F-CFD9DACC8B65}" type="presParOf" srcId="{031AED07-24FD-4887-8541-755755236FF3}" destId="{B430EFF5-A047-4ECB-BAA7-D172A7C228A2}" srcOrd="0" destOrd="0" presId="urn:microsoft.com/office/officeart/2005/8/layout/orgChart1"/>
    <dgm:cxn modelId="{288E90A2-ED77-483F-A214-9539A7CE0758}" type="presParOf" srcId="{B430EFF5-A047-4ECB-BAA7-D172A7C228A2}" destId="{5E34FFA6-AC23-4A7A-9BB2-F3CA2FC10715}" srcOrd="0" destOrd="0" presId="urn:microsoft.com/office/officeart/2005/8/layout/orgChart1"/>
    <dgm:cxn modelId="{F55B37BC-0519-4F24-B1F1-10639E948674}" type="presParOf" srcId="{B430EFF5-A047-4ECB-BAA7-D172A7C228A2}" destId="{4F48C865-4C02-4697-9B22-13AB96B71CB1}" srcOrd="1" destOrd="0" presId="urn:microsoft.com/office/officeart/2005/8/layout/orgChart1"/>
    <dgm:cxn modelId="{C5FECA19-BFFC-4EA2-A6D0-2C3DFC6D50A1}" type="presParOf" srcId="{031AED07-24FD-4887-8541-755755236FF3}" destId="{B872970F-37C3-4248-A63B-E442F977370B}" srcOrd="1" destOrd="0" presId="urn:microsoft.com/office/officeart/2005/8/layout/orgChart1"/>
    <dgm:cxn modelId="{6B3F88E3-3FB1-47F7-B5E2-02DBAC681267}" type="presParOf" srcId="{B872970F-37C3-4248-A63B-E442F977370B}" destId="{EAEED120-C6C1-49E2-AA95-E1517EF5DE1D}" srcOrd="0" destOrd="0" presId="urn:microsoft.com/office/officeart/2005/8/layout/orgChart1"/>
    <dgm:cxn modelId="{0053B291-BAE6-446B-B8EF-647513B7E74E}" type="presParOf" srcId="{B872970F-37C3-4248-A63B-E442F977370B}" destId="{E22D6C8D-B59F-43B3-8F9D-C6F84BB9AB6A}" srcOrd="1" destOrd="0" presId="urn:microsoft.com/office/officeart/2005/8/layout/orgChart1"/>
    <dgm:cxn modelId="{481DA3F3-62F1-4CBC-8248-9893D496BA47}" type="presParOf" srcId="{E22D6C8D-B59F-43B3-8F9D-C6F84BB9AB6A}" destId="{C11BDD66-FC49-4CA4-BE65-83A4C3FD98B5}" srcOrd="0" destOrd="0" presId="urn:microsoft.com/office/officeart/2005/8/layout/orgChart1"/>
    <dgm:cxn modelId="{0ADFCF02-D6B2-41F2-B4F6-68B16E6F9F03}" type="presParOf" srcId="{C11BDD66-FC49-4CA4-BE65-83A4C3FD98B5}" destId="{44BDA257-D16E-43E9-91D1-28471DB80BB7}" srcOrd="0" destOrd="0" presId="urn:microsoft.com/office/officeart/2005/8/layout/orgChart1"/>
    <dgm:cxn modelId="{204C1716-5107-4B87-AACE-1BD7AB6D1A93}" type="presParOf" srcId="{C11BDD66-FC49-4CA4-BE65-83A4C3FD98B5}" destId="{D08D752A-A5DD-4579-8CF4-FCCA485BB4FF}" srcOrd="1" destOrd="0" presId="urn:microsoft.com/office/officeart/2005/8/layout/orgChart1"/>
    <dgm:cxn modelId="{D96AF491-B87F-496C-A628-E660FCE81E19}" type="presParOf" srcId="{E22D6C8D-B59F-43B3-8F9D-C6F84BB9AB6A}" destId="{2731ADD2-285A-4E94-A2B4-CC6AABBFB93F}" srcOrd="1" destOrd="0" presId="urn:microsoft.com/office/officeart/2005/8/layout/orgChart1"/>
    <dgm:cxn modelId="{9D5940F1-A227-4230-81B7-6FDFF834024E}" type="presParOf" srcId="{2731ADD2-285A-4E94-A2B4-CC6AABBFB93F}" destId="{9A88EDB7-8F4E-4FB3-95E4-263E0AFA51FA}" srcOrd="0" destOrd="0" presId="urn:microsoft.com/office/officeart/2005/8/layout/orgChart1"/>
    <dgm:cxn modelId="{5B05B04F-C6FB-40A6-9C75-7F7B8ADA2549}" type="presParOf" srcId="{2731ADD2-285A-4E94-A2B4-CC6AABBFB93F}" destId="{F5078771-99C3-401A-B3A1-00193C914E40}" srcOrd="1" destOrd="0" presId="urn:microsoft.com/office/officeart/2005/8/layout/orgChart1"/>
    <dgm:cxn modelId="{AF23A9AA-8D74-45D2-B96C-9A492D6FEFCD}" type="presParOf" srcId="{F5078771-99C3-401A-B3A1-00193C914E40}" destId="{ED4AA443-4090-42B3-B903-4E0FB6B61DED}" srcOrd="0" destOrd="0" presId="urn:microsoft.com/office/officeart/2005/8/layout/orgChart1"/>
    <dgm:cxn modelId="{F7F67ECA-B9E2-47B0-8F37-6C042FE6401C}" type="presParOf" srcId="{ED4AA443-4090-42B3-B903-4E0FB6B61DED}" destId="{E5B235E3-38B4-4682-99FB-71BDF356E70B}" srcOrd="0" destOrd="0" presId="urn:microsoft.com/office/officeart/2005/8/layout/orgChart1"/>
    <dgm:cxn modelId="{8C373F78-9ACA-4EF6-83C8-C5B998E15E94}" type="presParOf" srcId="{ED4AA443-4090-42B3-B903-4E0FB6B61DED}" destId="{BA7C4F44-81FC-4EA5-8EEA-9368A1DEE067}" srcOrd="1" destOrd="0" presId="urn:microsoft.com/office/officeart/2005/8/layout/orgChart1"/>
    <dgm:cxn modelId="{4F9EB204-8D07-4171-BFEF-617E609E35A1}" type="presParOf" srcId="{F5078771-99C3-401A-B3A1-00193C914E40}" destId="{5207C0EC-734E-4183-8BD6-A64793C40084}" srcOrd="1" destOrd="0" presId="urn:microsoft.com/office/officeart/2005/8/layout/orgChart1"/>
    <dgm:cxn modelId="{CCB4E5CB-7A49-4438-A365-F99CC33C310B}" type="presParOf" srcId="{5207C0EC-734E-4183-8BD6-A64793C40084}" destId="{7DFB9C5F-9496-41EE-AFCE-9B3669315492}" srcOrd="0" destOrd="0" presId="urn:microsoft.com/office/officeart/2005/8/layout/orgChart1"/>
    <dgm:cxn modelId="{FC7E7AE6-A24B-463F-988D-3856530B193E}" type="presParOf" srcId="{5207C0EC-734E-4183-8BD6-A64793C40084}" destId="{5DA83FCF-9289-4D48-9448-1615397791D8}" srcOrd="1" destOrd="0" presId="urn:microsoft.com/office/officeart/2005/8/layout/orgChart1"/>
    <dgm:cxn modelId="{F0BD2B2A-BBD2-44CF-BF3C-665FEA5DD444}" type="presParOf" srcId="{5DA83FCF-9289-4D48-9448-1615397791D8}" destId="{4F649716-7FFD-430D-9AF6-FA486DD69F73}" srcOrd="0" destOrd="0" presId="urn:microsoft.com/office/officeart/2005/8/layout/orgChart1"/>
    <dgm:cxn modelId="{7CA8E4C0-1FFB-40C2-A1D8-B3E261E80BE8}" type="presParOf" srcId="{4F649716-7FFD-430D-9AF6-FA486DD69F73}" destId="{2248B908-0CA6-4E1C-817D-0BEF69F8EA81}" srcOrd="0" destOrd="0" presId="urn:microsoft.com/office/officeart/2005/8/layout/orgChart1"/>
    <dgm:cxn modelId="{F0DA9212-9FEC-44D6-844E-CD08119A109E}" type="presParOf" srcId="{4F649716-7FFD-430D-9AF6-FA486DD69F73}" destId="{B15885AD-3CA2-4E1A-9363-F4947F48139F}" srcOrd="1" destOrd="0" presId="urn:microsoft.com/office/officeart/2005/8/layout/orgChart1"/>
    <dgm:cxn modelId="{A7AE89C2-5465-4C5A-A5A2-C8B0CD69BB97}" type="presParOf" srcId="{5DA83FCF-9289-4D48-9448-1615397791D8}" destId="{7A36F106-2A54-4164-83D9-28F20F487B2E}" srcOrd="1" destOrd="0" presId="urn:microsoft.com/office/officeart/2005/8/layout/orgChart1"/>
    <dgm:cxn modelId="{330C8748-6D29-4C97-971C-42732E3EB334}" type="presParOf" srcId="{5DA83FCF-9289-4D48-9448-1615397791D8}" destId="{7AA815DF-57AA-4E7F-8C43-C78784D3D9DB}" srcOrd="2" destOrd="0" presId="urn:microsoft.com/office/officeart/2005/8/layout/orgChart1"/>
    <dgm:cxn modelId="{A8D33D95-8560-4068-B3C3-8D7DFCDC4A00}" type="presParOf" srcId="{F5078771-99C3-401A-B3A1-00193C914E40}" destId="{4C289F5E-9726-4179-B3FA-DF6386BA18BF}" srcOrd="2" destOrd="0" presId="urn:microsoft.com/office/officeart/2005/8/layout/orgChart1"/>
    <dgm:cxn modelId="{E79E7215-B27B-45BF-9102-3815674F1405}" type="presParOf" srcId="{E22D6C8D-B59F-43B3-8F9D-C6F84BB9AB6A}" destId="{9FA0A5A6-A842-4738-87AE-F5FC2A456CCC}" srcOrd="2" destOrd="0" presId="urn:microsoft.com/office/officeart/2005/8/layout/orgChart1"/>
    <dgm:cxn modelId="{C8FD044A-80E2-4BE1-9896-C1DDF3224529}" type="presParOf" srcId="{B872970F-37C3-4248-A63B-E442F977370B}" destId="{A6AEF4D3-D386-470F-BCF3-27E5A7AE8C07}" srcOrd="2" destOrd="0" presId="urn:microsoft.com/office/officeart/2005/8/layout/orgChart1"/>
    <dgm:cxn modelId="{B3676FBD-7EF0-4423-AB23-78804DCF1752}" type="presParOf" srcId="{B872970F-37C3-4248-A63B-E442F977370B}" destId="{A584C15D-8C9F-4ECC-AE90-4B16BDAE0671}" srcOrd="3" destOrd="0" presId="urn:microsoft.com/office/officeart/2005/8/layout/orgChart1"/>
    <dgm:cxn modelId="{D8E4C05D-1CDB-4BCC-BF9F-5B63DE278EA4}" type="presParOf" srcId="{A584C15D-8C9F-4ECC-AE90-4B16BDAE0671}" destId="{B6E76810-F273-48AD-9234-B375BAAC6AB5}" srcOrd="0" destOrd="0" presId="urn:microsoft.com/office/officeart/2005/8/layout/orgChart1"/>
    <dgm:cxn modelId="{F556AFCD-E256-4C37-88F0-5B8534D6E8BB}" type="presParOf" srcId="{B6E76810-F273-48AD-9234-B375BAAC6AB5}" destId="{01515510-05BF-4DA4-9736-8CECC21F3396}" srcOrd="0" destOrd="0" presId="urn:microsoft.com/office/officeart/2005/8/layout/orgChart1"/>
    <dgm:cxn modelId="{C2797F31-6E44-4C49-8BD5-377CFAC0C9B0}" type="presParOf" srcId="{B6E76810-F273-48AD-9234-B375BAAC6AB5}" destId="{BFEF0276-D824-4597-872B-9C2389FD94CC}" srcOrd="1" destOrd="0" presId="urn:microsoft.com/office/officeart/2005/8/layout/orgChart1"/>
    <dgm:cxn modelId="{633BF970-AECA-4A52-89FC-13ECAC56C4F3}" type="presParOf" srcId="{A584C15D-8C9F-4ECC-AE90-4B16BDAE0671}" destId="{677FD2A4-5840-4CE2-AB2E-7D8A778574EE}" srcOrd="1" destOrd="0" presId="urn:microsoft.com/office/officeart/2005/8/layout/orgChart1"/>
    <dgm:cxn modelId="{9695A709-4520-4405-B54D-27AFDFC5B649}" type="presParOf" srcId="{A584C15D-8C9F-4ECC-AE90-4B16BDAE0671}" destId="{166EEB3F-414D-4BDF-AE97-09667E7B3B61}" srcOrd="2" destOrd="0" presId="urn:microsoft.com/office/officeart/2005/8/layout/orgChart1"/>
    <dgm:cxn modelId="{061AAF48-5A22-4E7D-A26C-1F4BC65F371D}" type="presParOf" srcId="{B872970F-37C3-4248-A63B-E442F977370B}" destId="{27C0548E-26AF-419B-9505-138B818A20E8}" srcOrd="4" destOrd="0" presId="urn:microsoft.com/office/officeart/2005/8/layout/orgChart1"/>
    <dgm:cxn modelId="{E1DAEEDB-7D2A-4F27-BBF5-B373FF87C408}" type="presParOf" srcId="{B872970F-37C3-4248-A63B-E442F977370B}" destId="{7810335B-D64B-43D4-8825-19A686A5C8B8}" srcOrd="5" destOrd="0" presId="urn:microsoft.com/office/officeart/2005/8/layout/orgChart1"/>
    <dgm:cxn modelId="{ED25DE10-15D0-4DC6-89FB-10A16909288C}" type="presParOf" srcId="{7810335B-D64B-43D4-8825-19A686A5C8B8}" destId="{01DF6C04-9143-49F4-8408-9588101F9309}" srcOrd="0" destOrd="0" presId="urn:microsoft.com/office/officeart/2005/8/layout/orgChart1"/>
    <dgm:cxn modelId="{1F3FE4EB-7F7C-4896-9B4E-E05E94FA51A7}" type="presParOf" srcId="{01DF6C04-9143-49F4-8408-9588101F9309}" destId="{B987C57F-27A0-48CC-8835-F3EE66F6CFE5}" srcOrd="0" destOrd="0" presId="urn:microsoft.com/office/officeart/2005/8/layout/orgChart1"/>
    <dgm:cxn modelId="{3D15C82C-38F3-4CDF-86CD-24EC4C589F46}" type="presParOf" srcId="{01DF6C04-9143-49F4-8408-9588101F9309}" destId="{C8068228-168A-4B54-B47D-20FC1ECCB1F8}" srcOrd="1" destOrd="0" presId="urn:microsoft.com/office/officeart/2005/8/layout/orgChart1"/>
    <dgm:cxn modelId="{BF7C6B04-D192-4CC5-AD1F-E43DA1D43E8A}" type="presParOf" srcId="{7810335B-D64B-43D4-8825-19A686A5C8B8}" destId="{85C73468-B1A8-4941-BE66-505305080E69}" srcOrd="1" destOrd="0" presId="urn:microsoft.com/office/officeart/2005/8/layout/orgChart1"/>
    <dgm:cxn modelId="{3978DB34-DA4F-4CA4-8BEC-3BB92A272A1F}" type="presParOf" srcId="{7810335B-D64B-43D4-8825-19A686A5C8B8}" destId="{3B6F2DDD-961A-4F4F-8956-0808DE6B35EC}" srcOrd="2" destOrd="0" presId="urn:microsoft.com/office/officeart/2005/8/layout/orgChart1"/>
    <dgm:cxn modelId="{E535B19B-8949-4E8E-8394-05F1CBF7FB41}" type="presParOf" srcId="{B872970F-37C3-4248-A63B-E442F977370B}" destId="{9958C2AC-5327-42F4-BBF7-5DF720AFAC20}" srcOrd="6" destOrd="0" presId="urn:microsoft.com/office/officeart/2005/8/layout/orgChart1"/>
    <dgm:cxn modelId="{014AB781-954F-4D3E-92C0-D09C69470D10}" type="presParOf" srcId="{B872970F-37C3-4248-A63B-E442F977370B}" destId="{EB60F038-65CF-4D11-A9FD-F5393E06EA86}" srcOrd="7" destOrd="0" presId="urn:microsoft.com/office/officeart/2005/8/layout/orgChart1"/>
    <dgm:cxn modelId="{6D749A4F-4A1B-4E22-82D5-C03BB4DB99C6}" type="presParOf" srcId="{EB60F038-65CF-4D11-A9FD-F5393E06EA86}" destId="{319150AE-C6CF-4ECA-8AE8-28A3B338EA2A}" srcOrd="0" destOrd="0" presId="urn:microsoft.com/office/officeart/2005/8/layout/orgChart1"/>
    <dgm:cxn modelId="{A9D70CCB-7578-45E7-AC6F-3958D366737B}" type="presParOf" srcId="{319150AE-C6CF-4ECA-8AE8-28A3B338EA2A}" destId="{20FC6C36-85FC-4ED0-9BD5-74F3B329180B}" srcOrd="0" destOrd="0" presId="urn:microsoft.com/office/officeart/2005/8/layout/orgChart1"/>
    <dgm:cxn modelId="{09A4FDA1-3077-4E2B-A595-53A734D6A868}" type="presParOf" srcId="{319150AE-C6CF-4ECA-8AE8-28A3B338EA2A}" destId="{8D29E406-8A51-49E1-B9FE-14142EC6EC32}" srcOrd="1" destOrd="0" presId="urn:microsoft.com/office/officeart/2005/8/layout/orgChart1"/>
    <dgm:cxn modelId="{7CECA272-2514-469C-9485-BAF123A81614}" type="presParOf" srcId="{EB60F038-65CF-4D11-A9FD-F5393E06EA86}" destId="{75BD0AFE-FCD8-4242-94F7-C063EFB4D97E}" srcOrd="1" destOrd="0" presId="urn:microsoft.com/office/officeart/2005/8/layout/orgChart1"/>
    <dgm:cxn modelId="{02459DD7-5683-4D78-96A3-232649607E35}" type="presParOf" srcId="{EB60F038-65CF-4D11-A9FD-F5393E06EA86}" destId="{7B39EB47-D308-48EA-B79A-FBF3870A0282}" srcOrd="2" destOrd="0" presId="urn:microsoft.com/office/officeart/2005/8/layout/orgChart1"/>
    <dgm:cxn modelId="{6A14D2E8-AF90-4647-A015-5101E2199CB1}" type="presParOf" srcId="{031AED07-24FD-4887-8541-755755236FF3}" destId="{09B29B94-949B-477F-99A2-FA397777E9F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8C2AC-5327-42F4-BBF7-5DF720AFAC20}">
      <dsp:nvSpPr>
        <dsp:cNvPr id="0" name=""/>
        <dsp:cNvSpPr/>
      </dsp:nvSpPr>
      <dsp:spPr>
        <a:xfrm>
          <a:off x="3629074" y="1657940"/>
          <a:ext cx="2842313" cy="32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31"/>
              </a:lnTo>
              <a:lnTo>
                <a:pt x="2842313" y="164431"/>
              </a:lnTo>
              <a:lnTo>
                <a:pt x="2842313" y="3288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0548E-26AF-419B-9505-138B818A20E8}">
      <dsp:nvSpPr>
        <dsp:cNvPr id="0" name=""/>
        <dsp:cNvSpPr/>
      </dsp:nvSpPr>
      <dsp:spPr>
        <a:xfrm>
          <a:off x="3629074" y="1657940"/>
          <a:ext cx="1001872" cy="32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31"/>
              </a:lnTo>
              <a:lnTo>
                <a:pt x="1001872" y="164431"/>
              </a:lnTo>
              <a:lnTo>
                <a:pt x="1001872" y="3288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EF4D3-D386-470F-BCF3-27E5A7AE8C07}">
      <dsp:nvSpPr>
        <dsp:cNvPr id="0" name=""/>
        <dsp:cNvSpPr/>
      </dsp:nvSpPr>
      <dsp:spPr>
        <a:xfrm>
          <a:off x="2681636" y="1657940"/>
          <a:ext cx="947437" cy="328862"/>
        </a:xfrm>
        <a:custGeom>
          <a:avLst/>
          <a:gdLst/>
          <a:ahLst/>
          <a:cxnLst/>
          <a:rect l="0" t="0" r="0" b="0"/>
          <a:pathLst>
            <a:path>
              <a:moveTo>
                <a:pt x="947437" y="0"/>
              </a:moveTo>
              <a:lnTo>
                <a:pt x="947437" y="164431"/>
              </a:lnTo>
              <a:lnTo>
                <a:pt x="0" y="164431"/>
              </a:lnTo>
              <a:lnTo>
                <a:pt x="0" y="3288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B9C5F-9496-41EE-AFCE-9B3669315492}">
      <dsp:nvSpPr>
        <dsp:cNvPr id="0" name=""/>
        <dsp:cNvSpPr/>
      </dsp:nvSpPr>
      <dsp:spPr>
        <a:xfrm>
          <a:off x="160355" y="3953856"/>
          <a:ext cx="234901" cy="7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365"/>
              </a:lnTo>
              <a:lnTo>
                <a:pt x="234901" y="7203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8EDB7-8F4E-4FB3-95E4-263E0AFA51FA}">
      <dsp:nvSpPr>
        <dsp:cNvPr id="0" name=""/>
        <dsp:cNvSpPr/>
      </dsp:nvSpPr>
      <dsp:spPr>
        <a:xfrm>
          <a:off x="741040" y="2841987"/>
          <a:ext cx="91440" cy="328862"/>
        </a:xfrm>
        <a:custGeom>
          <a:avLst/>
          <a:gdLst/>
          <a:ahLst/>
          <a:cxnLst/>
          <a:rect l="0" t="0" r="0" b="0"/>
          <a:pathLst>
            <a:path>
              <a:moveTo>
                <a:pt x="100154" y="0"/>
              </a:moveTo>
              <a:lnTo>
                <a:pt x="100154" y="164431"/>
              </a:lnTo>
              <a:lnTo>
                <a:pt x="45720" y="164431"/>
              </a:lnTo>
              <a:lnTo>
                <a:pt x="45720" y="3288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ED120-C6C1-49E2-AA95-E1517EF5DE1D}">
      <dsp:nvSpPr>
        <dsp:cNvPr id="0" name=""/>
        <dsp:cNvSpPr/>
      </dsp:nvSpPr>
      <dsp:spPr>
        <a:xfrm>
          <a:off x="841195" y="1657940"/>
          <a:ext cx="2787878" cy="328862"/>
        </a:xfrm>
        <a:custGeom>
          <a:avLst/>
          <a:gdLst/>
          <a:ahLst/>
          <a:cxnLst/>
          <a:rect l="0" t="0" r="0" b="0"/>
          <a:pathLst>
            <a:path>
              <a:moveTo>
                <a:pt x="2787878" y="0"/>
              </a:moveTo>
              <a:lnTo>
                <a:pt x="2787878" y="164431"/>
              </a:lnTo>
              <a:lnTo>
                <a:pt x="0" y="164431"/>
              </a:lnTo>
              <a:lnTo>
                <a:pt x="0" y="32886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4FFA6-AC23-4A7A-9BB2-F3CA2FC10715}">
      <dsp:nvSpPr>
        <dsp:cNvPr id="0" name=""/>
        <dsp:cNvSpPr/>
      </dsp:nvSpPr>
      <dsp:spPr>
        <a:xfrm>
          <a:off x="2200886" y="874934"/>
          <a:ext cx="2856375" cy="783006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rPr>
            <a:t>메인</a:t>
          </a:r>
        </a:p>
      </dsp:txBody>
      <dsp:txXfrm>
        <a:off x="2200886" y="874934"/>
        <a:ext cx="2856375" cy="783006"/>
      </dsp:txXfrm>
    </dsp:sp>
    <dsp:sp modelId="{44BDA257-D16E-43E9-91D1-28471DB80BB7}">
      <dsp:nvSpPr>
        <dsp:cNvPr id="0" name=""/>
        <dsp:cNvSpPr/>
      </dsp:nvSpPr>
      <dsp:spPr>
        <a:xfrm>
          <a:off x="58189" y="1986803"/>
          <a:ext cx="1566012" cy="8551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맑은 고딕" pitchFamily="50" charset="-127"/>
              <a:ea typeface="맑은 고딕" pitchFamily="50" charset="-127"/>
            </a:rPr>
            <a:t>누구인가</a:t>
          </a:r>
        </a:p>
      </dsp:txBody>
      <dsp:txXfrm>
        <a:off x="58189" y="1986803"/>
        <a:ext cx="1566012" cy="855183"/>
      </dsp:txXfrm>
    </dsp:sp>
    <dsp:sp modelId="{E5B235E3-38B4-4682-99FB-71BDF356E70B}">
      <dsp:nvSpPr>
        <dsp:cNvPr id="0" name=""/>
        <dsp:cNvSpPr/>
      </dsp:nvSpPr>
      <dsp:spPr>
        <a:xfrm>
          <a:off x="3754" y="3170850"/>
          <a:ext cx="1566012" cy="78300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>
              <a:latin typeface="맑은 고딕" pitchFamily="50" charset="-127"/>
              <a:ea typeface="맑은 고딕" pitchFamily="50" charset="-127"/>
            </a:rPr>
            <a:t>Delivery</a:t>
          </a:r>
          <a:r>
            <a:rPr lang="ko-KR" altLang="en-US" sz="1000" kern="1200" dirty="0">
              <a:latin typeface="맑은 고딕" pitchFamily="50" charset="-127"/>
              <a:ea typeface="맑은 고딕" pitchFamily="50" charset="-127"/>
            </a:rPr>
            <a:t>혁신센터</a:t>
          </a:r>
        </a:p>
      </dsp:txBody>
      <dsp:txXfrm>
        <a:off x="3754" y="3170850"/>
        <a:ext cx="1566012" cy="783006"/>
      </dsp:txXfrm>
    </dsp:sp>
    <dsp:sp modelId="{2248B908-0CA6-4E1C-817D-0BEF69F8EA81}">
      <dsp:nvSpPr>
        <dsp:cNvPr id="0" name=""/>
        <dsp:cNvSpPr/>
      </dsp:nvSpPr>
      <dsp:spPr>
        <a:xfrm>
          <a:off x="395257" y="4282719"/>
          <a:ext cx="1566012" cy="78300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맑은 고딕" pitchFamily="50" charset="-127"/>
              <a:ea typeface="맑은 고딕" pitchFamily="50" charset="-127"/>
            </a:rPr>
            <a:t>개요</a:t>
          </a:r>
          <a:r>
            <a:rPr lang="en-US" altLang="ko-KR" sz="1000" kern="1200" dirty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sz="1000" kern="1200" dirty="0">
              <a:latin typeface="맑은 고딕" pitchFamily="50" charset="-127"/>
              <a:ea typeface="맑은 고딕" pitchFamily="50" charset="-127"/>
            </a:rPr>
            <a:t>부서소개 </a:t>
          </a:r>
          <a:r>
            <a:rPr lang="en-US" altLang="ko-KR" sz="1000" kern="1200" dirty="0">
              <a:latin typeface="맑은 고딕" pitchFamily="50" charset="-127"/>
              <a:ea typeface="맑은 고딕" pitchFamily="50" charset="-127"/>
            </a:rPr>
            <a:t>&amp; </a:t>
          </a:r>
          <a:r>
            <a:rPr lang="ko-KR" altLang="en-US" sz="1000" kern="1200" dirty="0">
              <a:latin typeface="맑은 고딕" pitchFamily="50" charset="-127"/>
              <a:ea typeface="맑은 고딕" pitchFamily="50" charset="-127"/>
            </a:rPr>
            <a:t>팀 소개</a:t>
          </a:r>
          <a:r>
            <a:rPr lang="en-US" altLang="ko-KR" sz="1000" kern="1200" dirty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sz="10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395257" y="4282719"/>
        <a:ext cx="1566012" cy="783006"/>
      </dsp:txXfrm>
    </dsp:sp>
    <dsp:sp modelId="{01515510-05BF-4DA4-9736-8CECC21F3396}">
      <dsp:nvSpPr>
        <dsp:cNvPr id="0" name=""/>
        <dsp:cNvSpPr/>
      </dsp:nvSpPr>
      <dsp:spPr>
        <a:xfrm>
          <a:off x="1898629" y="1986803"/>
          <a:ext cx="1566012" cy="78300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itchFamily="50" charset="-127"/>
              <a:ea typeface="맑은 고딕" pitchFamily="50" charset="-127"/>
            </a:rPr>
            <a:t>전해줘요</a:t>
          </a:r>
          <a:endParaRPr lang="ko-KR" altLang="en-US" sz="10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1898629" y="1986803"/>
        <a:ext cx="1566012" cy="783006"/>
      </dsp:txXfrm>
    </dsp:sp>
    <dsp:sp modelId="{B987C57F-27A0-48CC-8835-F3EE66F6CFE5}">
      <dsp:nvSpPr>
        <dsp:cNvPr id="0" name=""/>
        <dsp:cNvSpPr/>
      </dsp:nvSpPr>
      <dsp:spPr>
        <a:xfrm>
          <a:off x="3847939" y="1986803"/>
          <a:ext cx="1566012" cy="8561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latin typeface="맑은 고딕" pitchFamily="50" charset="-127"/>
              <a:ea typeface="맑은 고딕" pitchFamily="50" charset="-127"/>
            </a:rPr>
            <a:t>궁금해요</a:t>
          </a:r>
          <a:endParaRPr lang="en-US" altLang="ko-KR" sz="10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3847939" y="1986803"/>
        <a:ext cx="1566012" cy="856186"/>
      </dsp:txXfrm>
    </dsp:sp>
    <dsp:sp modelId="{20FC6C36-85FC-4ED0-9BD5-74F3B329180B}">
      <dsp:nvSpPr>
        <dsp:cNvPr id="0" name=""/>
        <dsp:cNvSpPr/>
      </dsp:nvSpPr>
      <dsp:spPr>
        <a:xfrm>
          <a:off x="5688380" y="1986803"/>
          <a:ext cx="1566012" cy="8561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>
              <a:latin typeface="맑은 고딕" pitchFamily="50" charset="-127"/>
              <a:ea typeface="맑은 고딕" pitchFamily="50" charset="-127"/>
            </a:rPr>
            <a:t>물어볼래</a:t>
          </a:r>
          <a:endParaRPr lang="en-US" altLang="ko-KR" sz="10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5688380" y="1986803"/>
        <a:ext cx="1566012" cy="856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A84C267C-27B2-4D41-93F9-D7EC57852F57}" type="datetimeFigureOut">
              <a:rPr lang="ko-KR" altLang="en-US"/>
              <a:pPr>
                <a:defRPr/>
              </a:pPr>
              <a:t>2020-08-13</a:t>
            </a:fld>
            <a:endParaRPr lang="en-US" altLang="ko-KR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7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7895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FF53E10A-C487-4DAF-9BDC-3415C8FFA70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553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2840820B-525E-433E-B125-54C6E9016B8F}" type="datetimeFigureOut">
              <a:rPr lang="ko-KR" altLang="en-US"/>
              <a:pPr>
                <a:defRPr/>
              </a:pPr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691063"/>
            <a:ext cx="54260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91EF6D59-55DC-496B-8163-5C038BCFA9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86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aphicFrame>
        <p:nvGraphicFramePr>
          <p:cNvPr id="3" name="Group 69"/>
          <p:cNvGraphicFramePr>
            <a:graphicFrameLocks noGrp="1"/>
          </p:cNvGraphicFramePr>
          <p:nvPr userDrawn="1"/>
        </p:nvGraphicFramePr>
        <p:xfrm>
          <a:off x="7724775" y="225425"/>
          <a:ext cx="2181225" cy="6624638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6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aphicFrame>
        <p:nvGraphicFramePr>
          <p:cNvPr id="3" name="Group 69"/>
          <p:cNvGraphicFramePr>
            <a:graphicFrameLocks noGrp="1"/>
          </p:cNvGraphicFramePr>
          <p:nvPr userDrawn="1"/>
        </p:nvGraphicFramePr>
        <p:xfrm>
          <a:off x="7724775" y="225425"/>
          <a:ext cx="2181225" cy="6624638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01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640" y="324660"/>
            <a:ext cx="7993414" cy="3456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Autofit/>
          </a:bodyPr>
          <a:lstStyle>
            <a:lvl1pPr algn="l">
              <a:defRPr lang="ko-KR" altLang="en-US" sz="2400" b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92075" lvl="0" indent="-92075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EB31AFA-9BA5-4DFC-9A1F-131A6828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673" y="6488832"/>
            <a:ext cx="432048" cy="196132"/>
          </a:xfrm>
        </p:spPr>
        <p:txBody>
          <a:bodyPr/>
          <a:lstStyle>
            <a:lvl1pPr algn="ctr">
              <a:defRPr sz="1000"/>
            </a:lvl1pPr>
          </a:lstStyle>
          <a:p>
            <a:fld id="{25C9024C-E124-41ED-B66C-7282EE8B6C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02429DD-AF1C-4F45-8195-E02A83981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1102" y="791754"/>
            <a:ext cx="7993286" cy="55890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3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80975" indent="0">
              <a:buFontTx/>
              <a:buNone/>
              <a:tabLst>
                <a:tab pos="895350" algn="l"/>
              </a:tabLst>
              <a:defRPr sz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2pPr>
            <a:lvl3pPr marL="314325" indent="0">
              <a:buFontTx/>
              <a:buNone/>
              <a:defRPr sz="11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3pPr>
            <a:lvl4pPr marL="447675" indent="0">
              <a:buFontTx/>
              <a:buNone/>
              <a:defRPr sz="11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4pPr>
            <a:lvl5pPr marL="542925" indent="0">
              <a:buFontTx/>
              <a:buNone/>
              <a:defRPr sz="11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3555CAD-FCFC-48BF-8D47-760DAD97FC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588" y="115888"/>
            <a:ext cx="1440036" cy="1351733"/>
          </a:xfrm>
        </p:spPr>
        <p:txBody>
          <a:bodyPr wrap="none" anchor="ctr">
            <a:noAutofit/>
          </a:bodyPr>
          <a:lstStyle>
            <a:lvl1pPr marL="0" indent="0" algn="ctr">
              <a:buFontTx/>
              <a:buNone/>
              <a:defRPr sz="8800" b="1" i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9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aphicFrame>
        <p:nvGraphicFramePr>
          <p:cNvPr id="3" name="Group 69"/>
          <p:cNvGraphicFramePr>
            <a:graphicFrameLocks noGrp="1"/>
          </p:cNvGraphicFramePr>
          <p:nvPr userDrawn="1"/>
        </p:nvGraphicFramePr>
        <p:xfrm>
          <a:off x="7724775" y="225425"/>
          <a:ext cx="2181225" cy="6624638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31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8588" y="335141"/>
            <a:ext cx="3060453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FontTx/>
              <a:buNone/>
              <a:defRPr sz="1400" b="1">
                <a:latin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953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7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5250861"/>
              </p:ext>
            </p:extLst>
          </p:nvPr>
        </p:nvGraphicFramePr>
        <p:xfrm>
          <a:off x="0" y="0"/>
          <a:ext cx="9906000" cy="228600"/>
        </p:xfrm>
        <a:graphic>
          <a:graphicData uri="http://schemas.openxmlformats.org/drawingml/2006/table">
            <a:tbl>
              <a:tblPr/>
              <a:tblGrid>
                <a:gridCol w="102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MVP Board</a:t>
                      </a:r>
                      <a:r>
                        <a:rPr kumimoji="1" lang="en-US" altLang="ko-KR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사용자 화면설계</a:t>
                      </a: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37476" y="-25877"/>
            <a:ext cx="66852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900">
                <a:solidFill>
                  <a:schemeClr val="tx1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20F5FF-6B0A-4287-A987-E1370EA3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92"/>
            <a:ext cx="1028564" cy="227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9" r:id="rId3"/>
    <p:sldLayoutId id="2147483671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0105813"/>
              </p:ext>
            </p:extLst>
          </p:nvPr>
        </p:nvGraphicFramePr>
        <p:xfrm>
          <a:off x="0" y="0"/>
          <a:ext cx="9906000" cy="228600"/>
        </p:xfrm>
        <a:graphic>
          <a:graphicData uri="http://schemas.openxmlformats.org/drawingml/2006/table">
            <a:tbl>
              <a:tblPr/>
              <a:tblGrid>
                <a:gridCol w="102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MVP Board</a:t>
                      </a:r>
                      <a:r>
                        <a:rPr kumimoji="1" lang="en-US" altLang="ko-KR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관리자 화면설계</a:t>
                      </a: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37476" y="-25877"/>
            <a:ext cx="66852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900">
                <a:solidFill>
                  <a:schemeClr val="tx1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20F5FF-6B0A-4287-A987-E1370EA30C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92"/>
            <a:ext cx="1028564" cy="2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0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9"/>
          <p:cNvSpPr txBox="1">
            <a:spLocks noChangeArrowheads="1"/>
          </p:cNvSpPr>
          <p:nvPr userDrawn="1"/>
        </p:nvSpPr>
        <p:spPr bwMode="auto">
          <a:xfrm>
            <a:off x="3028578" y="5643563"/>
            <a:ext cx="38520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2019 HAPPYWEB&amp;MEDIA. ALL RIGHTS RESERVED</a:t>
            </a:r>
          </a:p>
          <a:p>
            <a:pPr algn="ctr" eaLnBrk="1" hangingPunct="1"/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행복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ICT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사전 승인 없이 본 내용의 전부 또는 일부에 대한 복사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전재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배포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사용을 금합니다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0910FF36-055C-4F00-8A8C-DFEEE5637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6131756"/>
            <a:ext cx="1304944" cy="39604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1753C9A-E1DF-4FEE-8648-3D9A51CFAB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464" y="152636"/>
            <a:ext cx="1347961" cy="5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9404350" y="6675438"/>
            <a:ext cx="36988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60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en-US" altLang="ko-KR" sz="80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EAEF5334-84A9-442E-9DFF-25CC23C4F531}" type="slidenum">
              <a:rPr kumimoji="0" lang="en-US" altLang="ko-KR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‹#›</a:t>
            </a:fld>
            <a:endParaRPr kumimoji="0" lang="en-US" altLang="ko-KR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Line 38"/>
          <p:cNvSpPr>
            <a:spLocks noChangeShapeType="1"/>
          </p:cNvSpPr>
          <p:nvPr userDrawn="1"/>
        </p:nvSpPr>
        <p:spPr bwMode="auto">
          <a:xfrm flipV="1">
            <a:off x="-6350" y="6623050"/>
            <a:ext cx="99187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57150" y="6651625"/>
            <a:ext cx="182582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600" baseline="0" dirty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Front Storyboard</a:t>
            </a:r>
            <a:endParaRPr kumimoji="0" lang="en-US" altLang="ko-KR" sz="600" dirty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kumimoji="0" lang="en-US" altLang="ko-KR" sz="600" dirty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COPYRIGHT 2019 HAPPYICT. ALL RIGHTS RESERVED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28588" y="763588"/>
            <a:ext cx="9647237" cy="158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8" r:id="rId3"/>
    <p:sldLayoutId id="214748367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222.236.61.86:81/pub_guide/library/general_bas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happyict.co.kr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22.236.61.86:81/pub_guide/library/general_bas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28588" y="908050"/>
            <a:ext cx="47238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MVP(Minimum Viable Product) Board </a:t>
            </a:r>
            <a:r>
              <a:rPr lang="ko-KR" altLang="ko-KR" sz="1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구축</a:t>
            </a:r>
            <a:endParaRPr kumimoji="0" lang="en-US" altLang="ko-KR" sz="2000" b="1" dirty="0">
              <a:solidFill>
                <a:prstClr val="black"/>
              </a:solidFill>
              <a:latin typeface="맑은 고딕"/>
              <a:ea typeface="맑은 고딕"/>
              <a:cs typeface="Verdana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38113" y="134143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400" b="1" dirty="0">
                <a:solidFill>
                  <a:prstClr val="black"/>
                </a:solidFill>
                <a:latin typeface="맑은 고딕"/>
                <a:ea typeface="맑은 고딕"/>
                <a:cs typeface="Verdana" pitchFamily="34" charset="0"/>
              </a:rPr>
              <a:t>사용자 화면 상세 설계서</a:t>
            </a:r>
            <a:endParaRPr kumimoji="0" lang="en-US" altLang="ko-KR" sz="2400" b="1" dirty="0">
              <a:solidFill>
                <a:prstClr val="black"/>
              </a:solidFill>
              <a:latin typeface="맑은 고딕"/>
              <a:ea typeface="맑은 고딕"/>
              <a:cs typeface="Verdan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28588" y="1857375"/>
            <a:ext cx="964882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861549" y="1942927"/>
            <a:ext cx="9541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/>
              </a:rPr>
              <a:t>2020-08-11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24088"/>
              </p:ext>
            </p:extLst>
          </p:nvPr>
        </p:nvGraphicFramePr>
        <p:xfrm>
          <a:off x="1784350" y="3000375"/>
          <a:ext cx="6337301" cy="250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이름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8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HICT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김호균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2020-08-11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PL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1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PM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김호균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1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고객사 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1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고객사 승인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98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18E310-6409-4BD9-BA7A-F887FE5EE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07913"/>
              </p:ext>
            </p:extLst>
          </p:nvPr>
        </p:nvGraphicFramePr>
        <p:xfrm>
          <a:off x="7869324" y="887536"/>
          <a:ext cx="1908000" cy="3995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http://222.236.61.86:81/pub_guide/library/general_base.html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퍼블리싱 가이드 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Modal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활용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http://222.236.61.86:81/pub_guide/library/general_base.html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퍼블리싱 가이드 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Accordion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활용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+mj-lt"/>
                        <a:ea typeface="+mn-ea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6CCC998-4DFC-42FF-AF24-2DCFBD86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88740"/>
            <a:ext cx="7128792" cy="4571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F7CCE9-C71E-4A2A-9350-17760532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8" y="1812297"/>
            <a:ext cx="7236804" cy="116971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6F9072E-D19D-4821-A45A-5756A5AAF26E}"/>
              </a:ext>
            </a:extLst>
          </p:cNvPr>
          <p:cNvSpPr/>
          <p:nvPr/>
        </p:nvSpPr>
        <p:spPr bwMode="auto">
          <a:xfrm>
            <a:off x="723022" y="115980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9F3D6-6601-4F10-A238-5D3706DC2321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A0F2E-13F7-43F2-82B2-EF7FB832E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76" y="3148109"/>
            <a:ext cx="7236804" cy="330930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C23086A-F445-4BBA-81A0-F713C4AC9064}"/>
              </a:ext>
            </a:extLst>
          </p:cNvPr>
          <p:cNvSpPr/>
          <p:nvPr/>
        </p:nvSpPr>
        <p:spPr bwMode="auto">
          <a:xfrm>
            <a:off x="879933" y="317644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1" dirty="0">
                <a:solidFill>
                  <a:schemeClr val="bg1"/>
                </a:solidFill>
                <a:ea typeface="맑은 고딕" panose="020B0503020000020004" pitchFamily="50" charset="-127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14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4A4FF2-60CA-45FA-8C4F-DE8CA8AE2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9024C-E124-41ED-B66C-7282EE8B6C66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D7C799-F0D6-472C-94BF-1A10A3BA5C8B}"/>
              </a:ext>
            </a:extLst>
          </p:cNvPr>
          <p:cNvGrpSpPr/>
          <p:nvPr/>
        </p:nvGrpSpPr>
        <p:grpSpPr>
          <a:xfrm>
            <a:off x="1165006" y="1196752"/>
            <a:ext cx="2687654" cy="4247426"/>
            <a:chOff x="7113240" y="1722589"/>
            <a:chExt cx="2252478" cy="379102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D56BC-39F8-460C-9282-EDE2C97DAAD5}"/>
                </a:ext>
              </a:extLst>
            </p:cNvPr>
            <p:cNvSpPr/>
            <p:nvPr/>
          </p:nvSpPr>
          <p:spPr bwMode="auto">
            <a:xfrm>
              <a:off x="7113240" y="1722589"/>
              <a:ext cx="2252478" cy="379102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0E2E61-97BD-4CA5-A7EF-164811B85D4A}"/>
                </a:ext>
              </a:extLst>
            </p:cNvPr>
            <p:cNvSpPr/>
            <p:nvPr/>
          </p:nvSpPr>
          <p:spPr bwMode="auto">
            <a:xfrm>
              <a:off x="7201869" y="1798388"/>
              <a:ext cx="487435" cy="88041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75559D-6E60-423E-BF0E-957F2B818177}"/>
                </a:ext>
              </a:extLst>
            </p:cNvPr>
            <p:cNvSpPr/>
            <p:nvPr/>
          </p:nvSpPr>
          <p:spPr bwMode="auto">
            <a:xfrm>
              <a:off x="7201869" y="1952018"/>
              <a:ext cx="2088000" cy="154442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GNB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09FB9F4-0EC4-4034-AED6-524BBE9DC377}"/>
                </a:ext>
              </a:extLst>
            </p:cNvPr>
            <p:cNvSpPr/>
            <p:nvPr/>
          </p:nvSpPr>
          <p:spPr bwMode="auto">
            <a:xfrm>
              <a:off x="7201869" y="3167286"/>
              <a:ext cx="2093852" cy="1335547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Department &amp; Team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3BD5E5B-FEAB-4578-BBF6-57DD9200EF27}"/>
                </a:ext>
              </a:extLst>
            </p:cNvPr>
            <p:cNvSpPr/>
            <p:nvPr/>
          </p:nvSpPr>
          <p:spPr bwMode="auto">
            <a:xfrm>
              <a:off x="7201869" y="5135460"/>
              <a:ext cx="2093852" cy="275999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Footer / links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Image">
            <a:extLst>
              <a:ext uri="{FF2B5EF4-FFF2-40B4-BE49-F238E27FC236}">
                <a16:creationId xmlns:a16="http://schemas.microsoft.com/office/drawing/2014/main" id="{D4E76E60-A2CD-4086-B4F3-3BCA84F2448B}"/>
              </a:ext>
            </a:extLst>
          </p:cNvPr>
          <p:cNvGrpSpPr>
            <a:grpSpLocks/>
          </p:cNvGrpSpPr>
          <p:nvPr/>
        </p:nvGrpSpPr>
        <p:grpSpPr bwMode="auto">
          <a:xfrm>
            <a:off x="1263775" y="1707822"/>
            <a:ext cx="2498382" cy="1200389"/>
            <a:chOff x="508000" y="1396998"/>
            <a:chExt cx="1008112" cy="1826248"/>
          </a:xfrm>
          <a:solidFill>
            <a:schemeClr val="bg1">
              <a:lumMod val="95000"/>
            </a:schemeClr>
          </a:solidFill>
        </p:grpSpPr>
        <p:sp>
          <p:nvSpPr>
            <p:cNvPr id="44" name="Border">
              <a:extLst>
                <a:ext uri="{FF2B5EF4-FFF2-40B4-BE49-F238E27FC236}">
                  <a16:creationId xmlns:a16="http://schemas.microsoft.com/office/drawing/2014/main" id="{E5257A9F-D451-474D-9FB3-322C651A9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581424"/>
            </a:xfrm>
            <a:prstGeom prst="rect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983E74CA-0986-4B0B-BF97-EB91CB1FE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5294" cy="158142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11394732-C4A4-4434-BB6A-76AF9C5C6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1" y="1396998"/>
              <a:ext cx="1005293" cy="1826248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876F4F1-A053-41A6-B2D1-9F1E88D7B0DC}"/>
              </a:ext>
            </a:extLst>
          </p:cNvPr>
          <p:cNvSpPr txBox="1"/>
          <p:nvPr/>
        </p:nvSpPr>
        <p:spPr>
          <a:xfrm>
            <a:off x="1546532" y="2201165"/>
            <a:ext cx="1924601" cy="241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Big Image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30732AE-40E4-49FA-AA80-9D37CDE62FB1}"/>
              </a:ext>
            </a:extLst>
          </p:cNvPr>
          <p:cNvGrpSpPr/>
          <p:nvPr/>
        </p:nvGrpSpPr>
        <p:grpSpPr>
          <a:xfrm>
            <a:off x="688312" y="1669394"/>
            <a:ext cx="504057" cy="1074923"/>
            <a:chOff x="848544" y="2416718"/>
            <a:chExt cx="504057" cy="3759509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D33CA72-069E-4E1F-8B0A-413873576E38}"/>
                </a:ext>
              </a:extLst>
            </p:cNvPr>
            <p:cNvCxnSpPr/>
            <p:nvPr/>
          </p:nvCxnSpPr>
          <p:spPr>
            <a:xfrm>
              <a:off x="848544" y="2416718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17DB79E-DD35-4B34-8CE8-5B43B2506698}"/>
                </a:ext>
              </a:extLst>
            </p:cNvPr>
            <p:cNvCxnSpPr/>
            <p:nvPr/>
          </p:nvCxnSpPr>
          <p:spPr>
            <a:xfrm>
              <a:off x="848544" y="6176227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979DFD7-B937-48AE-9610-C3451556C78E}"/>
                </a:ext>
              </a:extLst>
            </p:cNvPr>
            <p:cNvCxnSpPr/>
            <p:nvPr/>
          </p:nvCxnSpPr>
          <p:spPr>
            <a:xfrm>
              <a:off x="1113996" y="2416718"/>
              <a:ext cx="0" cy="3756477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ED6E14C-95BF-40B4-9149-785AF89EC307}"/>
              </a:ext>
            </a:extLst>
          </p:cNvPr>
          <p:cNvSpPr txBox="1"/>
          <p:nvPr/>
        </p:nvSpPr>
        <p:spPr>
          <a:xfrm>
            <a:off x="91706" y="2133429"/>
            <a:ext cx="8553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ea typeface="맑은 고딕" panose="020B0503020000020004" pitchFamily="50" charset="-127"/>
              </a:rPr>
              <a:t>메시지 영역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400E7BAF-A1C6-4A5D-B888-C74AF5C6A280}"/>
              </a:ext>
            </a:extLst>
          </p:cNvPr>
          <p:cNvGrpSpPr/>
          <p:nvPr/>
        </p:nvGrpSpPr>
        <p:grpSpPr>
          <a:xfrm>
            <a:off x="688312" y="4365502"/>
            <a:ext cx="504057" cy="601757"/>
            <a:chOff x="848544" y="2416718"/>
            <a:chExt cx="504057" cy="375950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2884D9B-4E18-4962-9E3C-AB272370D031}"/>
                </a:ext>
              </a:extLst>
            </p:cNvPr>
            <p:cNvCxnSpPr/>
            <p:nvPr/>
          </p:nvCxnSpPr>
          <p:spPr>
            <a:xfrm>
              <a:off x="848544" y="2416718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74CCFC8-FBB0-4913-A444-F1FFD44CA46D}"/>
                </a:ext>
              </a:extLst>
            </p:cNvPr>
            <p:cNvCxnSpPr/>
            <p:nvPr/>
          </p:nvCxnSpPr>
          <p:spPr>
            <a:xfrm>
              <a:off x="848544" y="6176227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A195A65-2BB0-484E-9739-2B54C8C0FA76}"/>
                </a:ext>
              </a:extLst>
            </p:cNvPr>
            <p:cNvCxnSpPr/>
            <p:nvPr/>
          </p:nvCxnSpPr>
          <p:spPr>
            <a:xfrm>
              <a:off x="1113996" y="2416718"/>
              <a:ext cx="0" cy="3756477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331902F-0112-451C-A79D-0E7ECA25E239}"/>
              </a:ext>
            </a:extLst>
          </p:cNvPr>
          <p:cNvSpPr txBox="1"/>
          <p:nvPr/>
        </p:nvSpPr>
        <p:spPr>
          <a:xfrm>
            <a:off x="29997" y="4545124"/>
            <a:ext cx="103457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ea typeface="맑은 고딕" panose="020B0503020000020004" pitchFamily="50" charset="-127"/>
              </a:rPr>
              <a:t>인포메이션 영역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DBF1CE-94D2-4317-A810-2D5610FB45FB}"/>
              </a:ext>
            </a:extLst>
          </p:cNvPr>
          <p:cNvGrpSpPr/>
          <p:nvPr/>
        </p:nvGrpSpPr>
        <p:grpSpPr>
          <a:xfrm>
            <a:off x="688312" y="2805625"/>
            <a:ext cx="504057" cy="1487464"/>
            <a:chOff x="848544" y="2416718"/>
            <a:chExt cx="504057" cy="3759509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C34E5C5-332D-4D8B-8E9F-979D780A3E41}"/>
                </a:ext>
              </a:extLst>
            </p:cNvPr>
            <p:cNvCxnSpPr/>
            <p:nvPr/>
          </p:nvCxnSpPr>
          <p:spPr>
            <a:xfrm>
              <a:off x="848544" y="2416718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A56C830-4D53-49A3-BC9A-DF1E2D9FDE51}"/>
                </a:ext>
              </a:extLst>
            </p:cNvPr>
            <p:cNvCxnSpPr/>
            <p:nvPr/>
          </p:nvCxnSpPr>
          <p:spPr>
            <a:xfrm>
              <a:off x="848544" y="6176227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78BF44D-1144-4904-8D68-92864E95911D}"/>
                </a:ext>
              </a:extLst>
            </p:cNvPr>
            <p:cNvCxnSpPr/>
            <p:nvPr/>
          </p:nvCxnSpPr>
          <p:spPr>
            <a:xfrm>
              <a:off x="1113996" y="2416718"/>
              <a:ext cx="0" cy="3756477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1BC88B3-A47E-4BD1-8918-BF914774549A}"/>
              </a:ext>
            </a:extLst>
          </p:cNvPr>
          <p:cNvSpPr txBox="1"/>
          <p:nvPr/>
        </p:nvSpPr>
        <p:spPr>
          <a:xfrm>
            <a:off x="268860" y="3402275"/>
            <a:ext cx="67815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ea typeface="맑은 고딕" panose="020B0503020000020004" pitchFamily="50" charset="-127"/>
              </a:rPr>
              <a:t>부서 소개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7CFEBB9-7539-43D3-85DF-EE081249F48F}"/>
              </a:ext>
            </a:extLst>
          </p:cNvPr>
          <p:cNvGrpSpPr/>
          <p:nvPr/>
        </p:nvGrpSpPr>
        <p:grpSpPr>
          <a:xfrm>
            <a:off x="3735156" y="1653027"/>
            <a:ext cx="335035" cy="246221"/>
            <a:chOff x="5410926" y="1107492"/>
            <a:chExt cx="335035" cy="24622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AA507FE-F030-4BC4-A290-D044D566EDDF}"/>
                </a:ext>
              </a:extLst>
            </p:cNvPr>
            <p:cNvSpPr/>
            <p:nvPr/>
          </p:nvSpPr>
          <p:spPr>
            <a:xfrm>
              <a:off x="5457055" y="1124744"/>
              <a:ext cx="216025" cy="216025"/>
            </a:xfrm>
            <a:prstGeom prst="rect">
              <a:avLst/>
            </a:prstGeom>
            <a:solidFill>
              <a:srgbClr val="F1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8F4BBD-5669-4B8B-9291-CC4190384086}"/>
                </a:ext>
              </a:extLst>
            </p:cNvPr>
            <p:cNvSpPr txBox="1"/>
            <p:nvPr/>
          </p:nvSpPr>
          <p:spPr>
            <a:xfrm>
              <a:off x="5410926" y="1107492"/>
              <a:ext cx="335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01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C4569D-5D84-4742-84E6-A9B94C5D1262}"/>
              </a:ext>
            </a:extLst>
          </p:cNvPr>
          <p:cNvCxnSpPr>
            <a:cxnSpLocks/>
          </p:cNvCxnSpPr>
          <p:nvPr/>
        </p:nvCxnSpPr>
        <p:spPr>
          <a:xfrm>
            <a:off x="3980892" y="1776138"/>
            <a:ext cx="431912" cy="0"/>
          </a:xfrm>
          <a:prstGeom prst="line">
            <a:avLst/>
          </a:prstGeom>
          <a:ln w="19050">
            <a:solidFill>
              <a:srgbClr val="F13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71360A0-DB02-4329-8DB1-CB5B1207D4BA}"/>
              </a:ext>
            </a:extLst>
          </p:cNvPr>
          <p:cNvGrpSpPr/>
          <p:nvPr/>
        </p:nvGrpSpPr>
        <p:grpSpPr>
          <a:xfrm>
            <a:off x="3735156" y="2780921"/>
            <a:ext cx="335035" cy="246221"/>
            <a:chOff x="5410926" y="1107492"/>
            <a:chExt cx="335035" cy="24622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E50A7DA-0D1F-4FDA-BC6B-A61BCFB1EF5C}"/>
                </a:ext>
              </a:extLst>
            </p:cNvPr>
            <p:cNvSpPr/>
            <p:nvPr/>
          </p:nvSpPr>
          <p:spPr>
            <a:xfrm>
              <a:off x="5457055" y="1124744"/>
              <a:ext cx="216025" cy="216025"/>
            </a:xfrm>
            <a:prstGeom prst="rect">
              <a:avLst/>
            </a:prstGeom>
            <a:solidFill>
              <a:srgbClr val="F1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5643F4-0C99-4614-BBCB-248B4A2A2AE1}"/>
                </a:ext>
              </a:extLst>
            </p:cNvPr>
            <p:cNvSpPr txBox="1"/>
            <p:nvPr/>
          </p:nvSpPr>
          <p:spPr>
            <a:xfrm>
              <a:off x="5410926" y="1107492"/>
              <a:ext cx="335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02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1F6A926-6A34-4B68-AF7A-0B84555612BE}"/>
              </a:ext>
            </a:extLst>
          </p:cNvPr>
          <p:cNvCxnSpPr>
            <a:cxnSpLocks/>
          </p:cNvCxnSpPr>
          <p:nvPr/>
        </p:nvCxnSpPr>
        <p:spPr>
          <a:xfrm>
            <a:off x="3980892" y="2914417"/>
            <a:ext cx="431912" cy="2360"/>
          </a:xfrm>
          <a:prstGeom prst="line">
            <a:avLst/>
          </a:prstGeom>
          <a:ln w="19050">
            <a:solidFill>
              <a:srgbClr val="F13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664536B-6361-4C43-8175-43AE702B4DC8}"/>
              </a:ext>
            </a:extLst>
          </p:cNvPr>
          <p:cNvGrpSpPr/>
          <p:nvPr/>
        </p:nvGrpSpPr>
        <p:grpSpPr>
          <a:xfrm>
            <a:off x="3735156" y="4293089"/>
            <a:ext cx="335035" cy="246221"/>
            <a:chOff x="5410926" y="1107492"/>
            <a:chExt cx="335035" cy="2462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A7B29E2-B7FF-4D92-9364-8E8DE4505D41}"/>
                </a:ext>
              </a:extLst>
            </p:cNvPr>
            <p:cNvSpPr/>
            <p:nvPr/>
          </p:nvSpPr>
          <p:spPr>
            <a:xfrm>
              <a:off x="5457055" y="1124744"/>
              <a:ext cx="216025" cy="216025"/>
            </a:xfrm>
            <a:prstGeom prst="rect">
              <a:avLst/>
            </a:prstGeom>
            <a:solidFill>
              <a:srgbClr val="F1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940302C-FF32-41CA-A9F4-CC9E579E023F}"/>
                </a:ext>
              </a:extLst>
            </p:cNvPr>
            <p:cNvSpPr txBox="1"/>
            <p:nvPr/>
          </p:nvSpPr>
          <p:spPr>
            <a:xfrm>
              <a:off x="5410926" y="1107492"/>
              <a:ext cx="335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03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4D51E6F-323B-4759-91AB-294DC7E641FD}"/>
              </a:ext>
            </a:extLst>
          </p:cNvPr>
          <p:cNvCxnSpPr>
            <a:cxnSpLocks/>
          </p:cNvCxnSpPr>
          <p:nvPr/>
        </p:nvCxnSpPr>
        <p:spPr>
          <a:xfrm>
            <a:off x="3980892" y="4426585"/>
            <a:ext cx="359904" cy="1"/>
          </a:xfrm>
          <a:prstGeom prst="line">
            <a:avLst/>
          </a:prstGeom>
          <a:ln w="19050">
            <a:solidFill>
              <a:srgbClr val="F13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E8B3F4E-82DF-4D1D-B07D-8AEA22042AE5}"/>
              </a:ext>
            </a:extLst>
          </p:cNvPr>
          <p:cNvSpPr txBox="1"/>
          <p:nvPr/>
        </p:nvSpPr>
        <p:spPr>
          <a:xfrm>
            <a:off x="4340796" y="1657637"/>
            <a:ext cx="3060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메인 배너 영역</a:t>
            </a:r>
            <a:endParaRPr lang="en-US" altLang="ko-KR" sz="11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A396548-188D-42C9-86ED-1A7FEDB0F15D}"/>
              </a:ext>
            </a:extLst>
          </p:cNvPr>
          <p:cNvSpPr txBox="1"/>
          <p:nvPr/>
        </p:nvSpPr>
        <p:spPr>
          <a:xfrm>
            <a:off x="4340796" y="2798173"/>
            <a:ext cx="324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Delivery</a:t>
            </a: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혁신센터 소개 영역</a:t>
            </a:r>
            <a:endParaRPr lang="en-US" altLang="ko-KR" sz="11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49EBBA-6E98-43D4-AB42-6D29873F2B34}"/>
              </a:ext>
            </a:extLst>
          </p:cNvPr>
          <p:cNvSpPr txBox="1"/>
          <p:nvPr/>
        </p:nvSpPr>
        <p:spPr>
          <a:xfrm>
            <a:off x="4268924" y="4284047"/>
            <a:ext cx="331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전해줘요</a:t>
            </a:r>
            <a:r>
              <a:rPr lang="en-US" altLang="ko-KR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게시판</a:t>
            </a:r>
            <a:r>
              <a:rPr lang="en-US" altLang="ko-KR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)</a:t>
            </a: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 영역</a:t>
            </a:r>
            <a:endParaRPr lang="en-US" altLang="ko-KR" sz="11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47E48E-EC1E-44ED-B99F-D0BFBA71DF5A}"/>
              </a:ext>
            </a:extLst>
          </p:cNvPr>
          <p:cNvSpPr/>
          <p:nvPr/>
        </p:nvSpPr>
        <p:spPr bwMode="auto">
          <a:xfrm>
            <a:off x="1266666" y="4347781"/>
            <a:ext cx="2498382" cy="6195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News</a:t>
            </a:r>
            <a:endParaRPr kumimoji="1"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B1C7F-6B2C-415E-BF11-9251517CF2F3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메인 레이아웃</a:t>
            </a:r>
          </a:p>
        </p:txBody>
      </p:sp>
    </p:spTree>
    <p:extLst>
      <p:ext uri="{BB962C8B-B14F-4D97-AF65-F5344CB8AC3E}">
        <p14:creationId xmlns:p14="http://schemas.microsoft.com/office/powerpoint/2010/main" val="152212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4A4FF2-60CA-45FA-8C4F-DE8CA8AE2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9024C-E124-41ED-B66C-7282EE8B6C66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8D35DD-61F0-4431-8188-0A6D06420F90}"/>
              </a:ext>
            </a:extLst>
          </p:cNvPr>
          <p:cNvGrpSpPr/>
          <p:nvPr/>
        </p:nvGrpSpPr>
        <p:grpSpPr>
          <a:xfrm>
            <a:off x="268860" y="1448781"/>
            <a:ext cx="6952392" cy="3302348"/>
            <a:chOff x="268860" y="2276875"/>
            <a:chExt cx="5784482" cy="247425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D56BC-39F8-460C-9282-EDE2C97DAAD5}"/>
                </a:ext>
              </a:extLst>
            </p:cNvPr>
            <p:cNvSpPr/>
            <p:nvPr/>
          </p:nvSpPr>
          <p:spPr bwMode="auto">
            <a:xfrm>
              <a:off x="1165006" y="2276875"/>
              <a:ext cx="2687654" cy="2474253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0E2E61-97BD-4CA5-A7EF-164811B85D4A}"/>
                </a:ext>
              </a:extLst>
            </p:cNvPr>
            <p:cNvSpPr/>
            <p:nvPr/>
          </p:nvSpPr>
          <p:spPr bwMode="auto">
            <a:xfrm>
              <a:off x="1270758" y="2356718"/>
              <a:ext cx="581607" cy="100652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75559D-6E60-423E-BF0E-957F2B818177}"/>
                </a:ext>
              </a:extLst>
            </p:cNvPr>
            <p:cNvSpPr/>
            <p:nvPr/>
          </p:nvSpPr>
          <p:spPr bwMode="auto">
            <a:xfrm>
              <a:off x="1270758" y="2532355"/>
              <a:ext cx="2491399" cy="176565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GNB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09FB9F4-0EC4-4034-AED6-524BBE9DC377}"/>
                </a:ext>
              </a:extLst>
            </p:cNvPr>
            <p:cNvSpPr/>
            <p:nvPr/>
          </p:nvSpPr>
          <p:spPr bwMode="auto">
            <a:xfrm>
              <a:off x="1270758" y="2761751"/>
              <a:ext cx="2498382" cy="1526856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Department &amp; Team &amp; Board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3BD5E5B-FEAB-4578-BBF6-57DD9200EF27}"/>
                </a:ext>
              </a:extLst>
            </p:cNvPr>
            <p:cNvSpPr/>
            <p:nvPr/>
          </p:nvSpPr>
          <p:spPr bwMode="auto">
            <a:xfrm>
              <a:off x="1270758" y="4329100"/>
              <a:ext cx="2498382" cy="315534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Footer / links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07DBF1CE-94D2-4317-A810-2D5610FB45FB}"/>
                </a:ext>
              </a:extLst>
            </p:cNvPr>
            <p:cNvGrpSpPr/>
            <p:nvPr/>
          </p:nvGrpSpPr>
          <p:grpSpPr>
            <a:xfrm>
              <a:off x="688312" y="2805625"/>
              <a:ext cx="504057" cy="1487464"/>
              <a:chOff x="848544" y="2416718"/>
              <a:chExt cx="504057" cy="3759509"/>
            </a:xfrm>
          </p:grpSpPr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8C34E5C5-332D-4D8B-8E9F-979D780A3E41}"/>
                  </a:ext>
                </a:extLst>
              </p:cNvPr>
              <p:cNvCxnSpPr/>
              <p:nvPr/>
            </p:nvCxnSpPr>
            <p:spPr>
              <a:xfrm>
                <a:off x="848544" y="2416718"/>
                <a:ext cx="5040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EA56C830-4D53-49A3-BC9A-DF1E2D9FDE51}"/>
                  </a:ext>
                </a:extLst>
              </p:cNvPr>
              <p:cNvCxnSpPr/>
              <p:nvPr/>
            </p:nvCxnSpPr>
            <p:spPr>
              <a:xfrm>
                <a:off x="848544" y="6176227"/>
                <a:ext cx="5040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78BF44D-1144-4904-8D68-92864E95911D}"/>
                  </a:ext>
                </a:extLst>
              </p:cNvPr>
              <p:cNvCxnSpPr/>
              <p:nvPr/>
            </p:nvCxnSpPr>
            <p:spPr>
              <a:xfrm>
                <a:off x="1113996" y="2416718"/>
                <a:ext cx="0" cy="3756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BC88B3-A47E-4BD1-8918-BF914774549A}"/>
                </a:ext>
              </a:extLst>
            </p:cNvPr>
            <p:cNvSpPr txBox="1"/>
            <p:nvPr/>
          </p:nvSpPr>
          <p:spPr>
            <a:xfrm>
              <a:off x="268860" y="3402275"/>
              <a:ext cx="6781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ea typeface="맑은 고딕" panose="020B0503020000020004" pitchFamily="50" charset="-127"/>
                </a:rPr>
                <a:t>부서 소개</a:t>
              </a:r>
              <a:endParaRPr lang="en-US" altLang="ko-KR" sz="800" b="1" dirty="0"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dirty="0">
                  <a:ea typeface="맑은 고딕" panose="020B0503020000020004" pitchFamily="50" charset="-127"/>
                </a:rPr>
                <a:t>게시판</a:t>
              </a: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71360A0-DB02-4329-8DB1-CB5B1207D4BA}"/>
                </a:ext>
              </a:extLst>
            </p:cNvPr>
            <p:cNvGrpSpPr/>
            <p:nvPr/>
          </p:nvGrpSpPr>
          <p:grpSpPr>
            <a:xfrm>
              <a:off x="3735156" y="2780921"/>
              <a:ext cx="335035" cy="246221"/>
              <a:chOff x="5410926" y="1107492"/>
              <a:chExt cx="335035" cy="24622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5E50A7DA-0D1F-4FDA-BC6B-A61BCFB1EF5C}"/>
                  </a:ext>
                </a:extLst>
              </p:cNvPr>
              <p:cNvSpPr/>
              <p:nvPr/>
            </p:nvSpPr>
            <p:spPr>
              <a:xfrm>
                <a:off x="5457055" y="1124744"/>
                <a:ext cx="216025" cy="216025"/>
              </a:xfrm>
              <a:prstGeom prst="rect">
                <a:avLst/>
              </a:prstGeom>
              <a:solidFill>
                <a:srgbClr val="F138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C5643F4-0C99-4614-BBCB-248B4A2A2AE1}"/>
                  </a:ext>
                </a:extLst>
              </p:cNvPr>
              <p:cNvSpPr txBox="1"/>
              <p:nvPr/>
            </p:nvSpPr>
            <p:spPr>
              <a:xfrm>
                <a:off x="5410926" y="1107492"/>
                <a:ext cx="3350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01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1F6A926-6A34-4B68-AF7A-0B84555612BE}"/>
                </a:ext>
              </a:extLst>
            </p:cNvPr>
            <p:cNvCxnSpPr>
              <a:cxnSpLocks/>
            </p:cNvCxnSpPr>
            <p:nvPr/>
          </p:nvCxnSpPr>
          <p:spPr>
            <a:xfrm>
              <a:off x="3980892" y="2914417"/>
              <a:ext cx="431912" cy="2360"/>
            </a:xfrm>
            <a:prstGeom prst="line">
              <a:avLst/>
            </a:prstGeom>
            <a:ln w="19050">
              <a:solidFill>
                <a:srgbClr val="F138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396548-188D-42C9-86ED-1A7FEDB0F15D}"/>
                </a:ext>
              </a:extLst>
            </p:cNvPr>
            <p:cNvSpPr txBox="1"/>
            <p:nvPr/>
          </p:nvSpPr>
          <p:spPr>
            <a:xfrm>
              <a:off x="4340796" y="2798173"/>
              <a:ext cx="17125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1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ea typeface="맑은 고딕" panose="020B0503020000020004" pitchFamily="50" charset="-127"/>
                </a:rPr>
                <a:t>Contents</a:t>
              </a:r>
              <a:r>
                <a:rPr lang="ko-KR" altLang="en-US" sz="11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ea typeface="맑은 고딕" panose="020B0503020000020004" pitchFamily="50" charset="-127"/>
                </a:rPr>
                <a:t> 영역</a:t>
              </a:r>
              <a:endParaRPr lang="en-US" altLang="ko-KR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anose="020B0503020000020004" pitchFamily="50" charset="-127"/>
                </a:rPr>
                <a:t>부서 소개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anose="020B0503020000020004" pitchFamily="50" charset="-127"/>
                </a:rPr>
                <a:t>&amp;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anose="020B0503020000020004" pitchFamily="50" charset="-127"/>
                </a:rPr>
                <a:t>팀 소개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anose="020B0503020000020004" pitchFamily="50" charset="-127"/>
                </a:rPr>
                <a:t>게시판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8B1C7F-6B2C-415E-BF11-9251517CF2F3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서브 레이아웃</a:t>
            </a:r>
          </a:p>
        </p:txBody>
      </p:sp>
    </p:spTree>
    <p:extLst>
      <p:ext uri="{BB962C8B-B14F-4D97-AF65-F5344CB8AC3E}">
        <p14:creationId xmlns:p14="http://schemas.microsoft.com/office/powerpoint/2010/main" val="330667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D7C799-F0D6-472C-94BF-1A10A3BA5C8B}"/>
              </a:ext>
            </a:extLst>
          </p:cNvPr>
          <p:cNvGrpSpPr/>
          <p:nvPr/>
        </p:nvGrpSpPr>
        <p:grpSpPr>
          <a:xfrm>
            <a:off x="1165006" y="1196752"/>
            <a:ext cx="2687654" cy="4247426"/>
            <a:chOff x="7113240" y="1722589"/>
            <a:chExt cx="2252478" cy="379102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D56BC-39F8-460C-9282-EDE2C97DAAD5}"/>
                </a:ext>
              </a:extLst>
            </p:cNvPr>
            <p:cNvSpPr/>
            <p:nvPr/>
          </p:nvSpPr>
          <p:spPr bwMode="auto">
            <a:xfrm>
              <a:off x="7113240" y="1722589"/>
              <a:ext cx="2252478" cy="379102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0E2E61-97BD-4CA5-A7EF-164811B85D4A}"/>
                </a:ext>
              </a:extLst>
            </p:cNvPr>
            <p:cNvSpPr/>
            <p:nvPr/>
          </p:nvSpPr>
          <p:spPr bwMode="auto">
            <a:xfrm>
              <a:off x="7201869" y="1798388"/>
              <a:ext cx="487435" cy="88041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75559D-6E60-423E-BF0E-957F2B818177}"/>
                </a:ext>
              </a:extLst>
            </p:cNvPr>
            <p:cNvSpPr/>
            <p:nvPr/>
          </p:nvSpPr>
          <p:spPr bwMode="auto">
            <a:xfrm>
              <a:off x="7201869" y="1952018"/>
              <a:ext cx="2088000" cy="154442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GNB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09FB9F4-0EC4-4034-AED6-524BBE9DC377}"/>
                </a:ext>
              </a:extLst>
            </p:cNvPr>
            <p:cNvSpPr/>
            <p:nvPr/>
          </p:nvSpPr>
          <p:spPr bwMode="auto">
            <a:xfrm>
              <a:off x="7201869" y="3167286"/>
              <a:ext cx="2093852" cy="1335547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Department &amp; Team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3BD5E5B-FEAB-4578-BBF6-57DD9200EF27}"/>
                </a:ext>
              </a:extLst>
            </p:cNvPr>
            <p:cNvSpPr/>
            <p:nvPr/>
          </p:nvSpPr>
          <p:spPr bwMode="auto">
            <a:xfrm>
              <a:off x="7201869" y="5135460"/>
              <a:ext cx="2093852" cy="275999"/>
            </a:xfrm>
            <a:prstGeom prst="rect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Footer / links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Image">
            <a:extLst>
              <a:ext uri="{FF2B5EF4-FFF2-40B4-BE49-F238E27FC236}">
                <a16:creationId xmlns:a16="http://schemas.microsoft.com/office/drawing/2014/main" id="{D4E76E60-A2CD-4086-B4F3-3BCA84F2448B}"/>
              </a:ext>
            </a:extLst>
          </p:cNvPr>
          <p:cNvGrpSpPr>
            <a:grpSpLocks/>
          </p:cNvGrpSpPr>
          <p:nvPr/>
        </p:nvGrpSpPr>
        <p:grpSpPr bwMode="auto">
          <a:xfrm>
            <a:off x="1263775" y="1707822"/>
            <a:ext cx="2498382" cy="1200389"/>
            <a:chOff x="508000" y="1396998"/>
            <a:chExt cx="1008112" cy="1826248"/>
          </a:xfrm>
          <a:solidFill>
            <a:schemeClr val="bg1">
              <a:lumMod val="95000"/>
            </a:schemeClr>
          </a:solidFill>
        </p:grpSpPr>
        <p:sp>
          <p:nvSpPr>
            <p:cNvPr id="44" name="Border">
              <a:extLst>
                <a:ext uri="{FF2B5EF4-FFF2-40B4-BE49-F238E27FC236}">
                  <a16:creationId xmlns:a16="http://schemas.microsoft.com/office/drawing/2014/main" id="{E5257A9F-D451-474D-9FB3-322C651A9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581424"/>
            </a:xfrm>
            <a:prstGeom prst="rect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983E74CA-0986-4B0B-BF97-EB91CB1FE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5294" cy="158142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11394732-C4A4-4434-BB6A-76AF9C5C6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1" y="1396998"/>
              <a:ext cx="1005293" cy="1826248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876F4F1-A053-41A6-B2D1-9F1E88D7B0DC}"/>
              </a:ext>
            </a:extLst>
          </p:cNvPr>
          <p:cNvSpPr txBox="1"/>
          <p:nvPr/>
        </p:nvSpPr>
        <p:spPr>
          <a:xfrm>
            <a:off x="1546532" y="2201165"/>
            <a:ext cx="1924601" cy="241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Big Image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30732AE-40E4-49FA-AA80-9D37CDE62FB1}"/>
              </a:ext>
            </a:extLst>
          </p:cNvPr>
          <p:cNvGrpSpPr/>
          <p:nvPr/>
        </p:nvGrpSpPr>
        <p:grpSpPr>
          <a:xfrm>
            <a:off x="688312" y="1669394"/>
            <a:ext cx="504057" cy="1074923"/>
            <a:chOff x="848544" y="2416718"/>
            <a:chExt cx="504057" cy="3759509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D33CA72-069E-4E1F-8B0A-413873576E38}"/>
                </a:ext>
              </a:extLst>
            </p:cNvPr>
            <p:cNvCxnSpPr/>
            <p:nvPr/>
          </p:nvCxnSpPr>
          <p:spPr>
            <a:xfrm>
              <a:off x="848544" y="2416718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17DB79E-DD35-4B34-8CE8-5B43B2506698}"/>
                </a:ext>
              </a:extLst>
            </p:cNvPr>
            <p:cNvCxnSpPr/>
            <p:nvPr/>
          </p:nvCxnSpPr>
          <p:spPr>
            <a:xfrm>
              <a:off x="848544" y="6176227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979DFD7-B937-48AE-9610-C3451556C78E}"/>
                </a:ext>
              </a:extLst>
            </p:cNvPr>
            <p:cNvCxnSpPr/>
            <p:nvPr/>
          </p:nvCxnSpPr>
          <p:spPr>
            <a:xfrm>
              <a:off x="1113996" y="2416718"/>
              <a:ext cx="0" cy="3756477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ED6E14C-95BF-40B4-9149-785AF89EC307}"/>
              </a:ext>
            </a:extLst>
          </p:cNvPr>
          <p:cNvSpPr txBox="1"/>
          <p:nvPr/>
        </p:nvSpPr>
        <p:spPr>
          <a:xfrm>
            <a:off x="91706" y="2133429"/>
            <a:ext cx="8553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ea typeface="맑은 고딕" panose="020B0503020000020004" pitchFamily="50" charset="-127"/>
              </a:rPr>
              <a:t>메시지 영역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400E7BAF-A1C6-4A5D-B888-C74AF5C6A280}"/>
              </a:ext>
            </a:extLst>
          </p:cNvPr>
          <p:cNvGrpSpPr/>
          <p:nvPr/>
        </p:nvGrpSpPr>
        <p:grpSpPr>
          <a:xfrm>
            <a:off x="688312" y="4365502"/>
            <a:ext cx="504057" cy="601757"/>
            <a:chOff x="848544" y="2416718"/>
            <a:chExt cx="504057" cy="375950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2884D9B-4E18-4962-9E3C-AB272370D031}"/>
                </a:ext>
              </a:extLst>
            </p:cNvPr>
            <p:cNvCxnSpPr/>
            <p:nvPr/>
          </p:nvCxnSpPr>
          <p:spPr>
            <a:xfrm>
              <a:off x="848544" y="2416718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74CCFC8-FBB0-4913-A444-F1FFD44CA46D}"/>
                </a:ext>
              </a:extLst>
            </p:cNvPr>
            <p:cNvCxnSpPr/>
            <p:nvPr/>
          </p:nvCxnSpPr>
          <p:spPr>
            <a:xfrm>
              <a:off x="848544" y="6176227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A195A65-2BB0-484E-9739-2B54C8C0FA76}"/>
                </a:ext>
              </a:extLst>
            </p:cNvPr>
            <p:cNvCxnSpPr/>
            <p:nvPr/>
          </p:nvCxnSpPr>
          <p:spPr>
            <a:xfrm>
              <a:off x="1113996" y="2416718"/>
              <a:ext cx="0" cy="3756477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331902F-0112-451C-A79D-0E7ECA25E239}"/>
              </a:ext>
            </a:extLst>
          </p:cNvPr>
          <p:cNvSpPr txBox="1"/>
          <p:nvPr/>
        </p:nvSpPr>
        <p:spPr>
          <a:xfrm>
            <a:off x="29997" y="4545124"/>
            <a:ext cx="103457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ea typeface="맑은 고딕" panose="020B0503020000020004" pitchFamily="50" charset="-127"/>
              </a:rPr>
              <a:t>인포메이션 영역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DBF1CE-94D2-4317-A810-2D5610FB45FB}"/>
              </a:ext>
            </a:extLst>
          </p:cNvPr>
          <p:cNvGrpSpPr/>
          <p:nvPr/>
        </p:nvGrpSpPr>
        <p:grpSpPr>
          <a:xfrm>
            <a:off x="688312" y="2805625"/>
            <a:ext cx="504057" cy="1487464"/>
            <a:chOff x="848544" y="2416718"/>
            <a:chExt cx="504057" cy="3759509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C34E5C5-332D-4D8B-8E9F-979D780A3E41}"/>
                </a:ext>
              </a:extLst>
            </p:cNvPr>
            <p:cNvCxnSpPr/>
            <p:nvPr/>
          </p:nvCxnSpPr>
          <p:spPr>
            <a:xfrm>
              <a:off x="848544" y="2416718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A56C830-4D53-49A3-BC9A-DF1E2D9FDE51}"/>
                </a:ext>
              </a:extLst>
            </p:cNvPr>
            <p:cNvCxnSpPr/>
            <p:nvPr/>
          </p:nvCxnSpPr>
          <p:spPr>
            <a:xfrm>
              <a:off x="848544" y="6176227"/>
              <a:ext cx="5040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78BF44D-1144-4904-8D68-92864E95911D}"/>
                </a:ext>
              </a:extLst>
            </p:cNvPr>
            <p:cNvCxnSpPr/>
            <p:nvPr/>
          </p:nvCxnSpPr>
          <p:spPr>
            <a:xfrm>
              <a:off x="1113996" y="2416718"/>
              <a:ext cx="0" cy="3756477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1BC88B3-A47E-4BD1-8918-BF914774549A}"/>
              </a:ext>
            </a:extLst>
          </p:cNvPr>
          <p:cNvSpPr txBox="1"/>
          <p:nvPr/>
        </p:nvSpPr>
        <p:spPr>
          <a:xfrm>
            <a:off x="268860" y="3402275"/>
            <a:ext cx="67815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ea typeface="맑은 고딕" panose="020B0503020000020004" pitchFamily="50" charset="-127"/>
              </a:rPr>
              <a:t>부서 소개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7CFEBB9-7539-43D3-85DF-EE081249F48F}"/>
              </a:ext>
            </a:extLst>
          </p:cNvPr>
          <p:cNvGrpSpPr/>
          <p:nvPr/>
        </p:nvGrpSpPr>
        <p:grpSpPr>
          <a:xfrm>
            <a:off x="3735156" y="1653027"/>
            <a:ext cx="335035" cy="246221"/>
            <a:chOff x="5410926" y="1107492"/>
            <a:chExt cx="335035" cy="24622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AA507FE-F030-4BC4-A290-D044D566EDDF}"/>
                </a:ext>
              </a:extLst>
            </p:cNvPr>
            <p:cNvSpPr/>
            <p:nvPr/>
          </p:nvSpPr>
          <p:spPr>
            <a:xfrm>
              <a:off x="5457055" y="1124744"/>
              <a:ext cx="216025" cy="216025"/>
            </a:xfrm>
            <a:prstGeom prst="rect">
              <a:avLst/>
            </a:prstGeom>
            <a:solidFill>
              <a:srgbClr val="F1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8F4BBD-5669-4B8B-9291-CC4190384086}"/>
                </a:ext>
              </a:extLst>
            </p:cNvPr>
            <p:cNvSpPr txBox="1"/>
            <p:nvPr/>
          </p:nvSpPr>
          <p:spPr>
            <a:xfrm>
              <a:off x="5410926" y="1107492"/>
              <a:ext cx="335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01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C4569D-5D84-4742-84E6-A9B94C5D1262}"/>
              </a:ext>
            </a:extLst>
          </p:cNvPr>
          <p:cNvCxnSpPr>
            <a:cxnSpLocks/>
          </p:cNvCxnSpPr>
          <p:nvPr/>
        </p:nvCxnSpPr>
        <p:spPr>
          <a:xfrm>
            <a:off x="3980892" y="1776138"/>
            <a:ext cx="431912" cy="0"/>
          </a:xfrm>
          <a:prstGeom prst="line">
            <a:avLst/>
          </a:prstGeom>
          <a:ln w="19050">
            <a:solidFill>
              <a:srgbClr val="F13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71360A0-DB02-4329-8DB1-CB5B1207D4BA}"/>
              </a:ext>
            </a:extLst>
          </p:cNvPr>
          <p:cNvGrpSpPr/>
          <p:nvPr/>
        </p:nvGrpSpPr>
        <p:grpSpPr>
          <a:xfrm>
            <a:off x="3735156" y="2780921"/>
            <a:ext cx="335035" cy="246221"/>
            <a:chOff x="5410926" y="1107492"/>
            <a:chExt cx="335035" cy="24622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E50A7DA-0D1F-4FDA-BC6B-A61BCFB1EF5C}"/>
                </a:ext>
              </a:extLst>
            </p:cNvPr>
            <p:cNvSpPr/>
            <p:nvPr/>
          </p:nvSpPr>
          <p:spPr>
            <a:xfrm>
              <a:off x="5457055" y="1124744"/>
              <a:ext cx="216025" cy="216025"/>
            </a:xfrm>
            <a:prstGeom prst="rect">
              <a:avLst/>
            </a:prstGeom>
            <a:solidFill>
              <a:srgbClr val="F1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5643F4-0C99-4614-BBCB-248B4A2A2AE1}"/>
                </a:ext>
              </a:extLst>
            </p:cNvPr>
            <p:cNvSpPr txBox="1"/>
            <p:nvPr/>
          </p:nvSpPr>
          <p:spPr>
            <a:xfrm>
              <a:off x="5410926" y="1107492"/>
              <a:ext cx="335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02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1F6A926-6A34-4B68-AF7A-0B84555612BE}"/>
              </a:ext>
            </a:extLst>
          </p:cNvPr>
          <p:cNvCxnSpPr>
            <a:cxnSpLocks/>
          </p:cNvCxnSpPr>
          <p:nvPr/>
        </p:nvCxnSpPr>
        <p:spPr>
          <a:xfrm>
            <a:off x="3980892" y="2914417"/>
            <a:ext cx="431912" cy="2360"/>
          </a:xfrm>
          <a:prstGeom prst="line">
            <a:avLst/>
          </a:prstGeom>
          <a:ln w="19050">
            <a:solidFill>
              <a:srgbClr val="F13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664536B-6361-4C43-8175-43AE702B4DC8}"/>
              </a:ext>
            </a:extLst>
          </p:cNvPr>
          <p:cNvGrpSpPr/>
          <p:nvPr/>
        </p:nvGrpSpPr>
        <p:grpSpPr>
          <a:xfrm>
            <a:off x="3735156" y="4293089"/>
            <a:ext cx="335035" cy="246221"/>
            <a:chOff x="5410926" y="1107492"/>
            <a:chExt cx="335035" cy="24622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A7B29E2-B7FF-4D92-9364-8E8DE4505D41}"/>
                </a:ext>
              </a:extLst>
            </p:cNvPr>
            <p:cNvSpPr/>
            <p:nvPr/>
          </p:nvSpPr>
          <p:spPr>
            <a:xfrm>
              <a:off x="5457055" y="1124744"/>
              <a:ext cx="216025" cy="216025"/>
            </a:xfrm>
            <a:prstGeom prst="rect">
              <a:avLst/>
            </a:prstGeom>
            <a:solidFill>
              <a:srgbClr val="F1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940302C-FF32-41CA-A9F4-CC9E579E023F}"/>
                </a:ext>
              </a:extLst>
            </p:cNvPr>
            <p:cNvSpPr txBox="1"/>
            <p:nvPr/>
          </p:nvSpPr>
          <p:spPr>
            <a:xfrm>
              <a:off x="5410926" y="1107492"/>
              <a:ext cx="335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03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4D51E6F-323B-4759-91AB-294DC7E641FD}"/>
              </a:ext>
            </a:extLst>
          </p:cNvPr>
          <p:cNvCxnSpPr>
            <a:cxnSpLocks/>
          </p:cNvCxnSpPr>
          <p:nvPr/>
        </p:nvCxnSpPr>
        <p:spPr>
          <a:xfrm>
            <a:off x="3980892" y="4426585"/>
            <a:ext cx="359904" cy="1"/>
          </a:xfrm>
          <a:prstGeom prst="line">
            <a:avLst/>
          </a:prstGeom>
          <a:ln w="19050">
            <a:solidFill>
              <a:srgbClr val="F13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E8B3F4E-82DF-4D1D-B07D-8AEA22042AE5}"/>
              </a:ext>
            </a:extLst>
          </p:cNvPr>
          <p:cNvSpPr txBox="1"/>
          <p:nvPr/>
        </p:nvSpPr>
        <p:spPr>
          <a:xfrm>
            <a:off x="4340796" y="1657637"/>
            <a:ext cx="306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메인 배너 영역</a:t>
            </a:r>
            <a:endParaRPr lang="en-US" altLang="ko-KR" sz="11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Delivery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혁신센터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&amp;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팀 등을 이미지로 형상화 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메시지 형태로 구성한 배너 영역</a:t>
            </a:r>
            <a:endParaRPr lang="ko-KR" altLang="en-US" sz="10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A396548-188D-42C9-86ED-1A7FEDB0F15D}"/>
              </a:ext>
            </a:extLst>
          </p:cNvPr>
          <p:cNvSpPr txBox="1"/>
          <p:nvPr/>
        </p:nvSpPr>
        <p:spPr>
          <a:xfrm>
            <a:off x="4340796" y="2798173"/>
            <a:ext cx="324049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Delivery</a:t>
            </a: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혁신센터 소개 영역</a:t>
            </a:r>
            <a:endParaRPr lang="en-US" altLang="ko-KR" sz="11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3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개의 카드 영역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부서 소개 바로가기 구성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팀 소개 바로가기 구성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전해줘요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게시판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 메뉴로 바로가기 구성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49EBBA-6E98-43D4-AB42-6D29873F2B34}"/>
              </a:ext>
            </a:extLst>
          </p:cNvPr>
          <p:cNvSpPr txBox="1"/>
          <p:nvPr/>
        </p:nvSpPr>
        <p:spPr>
          <a:xfrm>
            <a:off x="4268924" y="4284047"/>
            <a:ext cx="331236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전해줘요</a:t>
            </a:r>
            <a:r>
              <a:rPr lang="en-US" altLang="ko-KR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게시판</a:t>
            </a:r>
            <a:r>
              <a:rPr lang="en-US" altLang="ko-KR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)</a:t>
            </a:r>
            <a:r>
              <a:rPr lang="ko-KR" altLang="en-US" sz="11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ea typeface="맑은 고딕" panose="020B0503020000020004" pitchFamily="50" charset="-127"/>
              </a:rPr>
              <a:t> 영역</a:t>
            </a:r>
            <a:endParaRPr lang="en-US" altLang="ko-KR" sz="11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최신 공지사항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개 노출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이미지 포함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47E48E-EC1E-44ED-B99F-D0BFBA71DF5A}"/>
              </a:ext>
            </a:extLst>
          </p:cNvPr>
          <p:cNvSpPr/>
          <p:nvPr/>
        </p:nvSpPr>
        <p:spPr bwMode="auto">
          <a:xfrm>
            <a:off x="1266666" y="4347781"/>
            <a:ext cx="2498382" cy="6195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News</a:t>
            </a:r>
            <a:endParaRPr kumimoji="1"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B1C7F-6B2C-415E-BF11-9251517CF2F3}"/>
              </a:ext>
            </a:extLst>
          </p:cNvPr>
          <p:cNvSpPr txBox="1"/>
          <p:nvPr/>
        </p:nvSpPr>
        <p:spPr>
          <a:xfrm>
            <a:off x="8373381" y="245840"/>
            <a:ext cx="612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메인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393DA4-A86A-4430-A47C-D56FD70E9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99203"/>
              </p:ext>
            </p:extLst>
          </p:nvPr>
        </p:nvGraphicFramePr>
        <p:xfrm>
          <a:off x="7869324" y="887536"/>
          <a:ext cx="1908000" cy="3881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홀딩스 홈페이지 리뉴얼 디자인 시안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B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안 참고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+mj-lt"/>
                        <a:ea typeface="+mn-ea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10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9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88056-7B68-4376-BEEA-9DBE3AFCDDA6}"/>
              </a:ext>
            </a:extLst>
          </p:cNvPr>
          <p:cNvSpPr txBox="1"/>
          <p:nvPr/>
        </p:nvSpPr>
        <p:spPr>
          <a:xfrm>
            <a:off x="3008784" y="836712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Delivery </a:t>
            </a:r>
            <a:r>
              <a:rPr lang="ko-KR" altLang="en-US" sz="1100" b="1" dirty="0"/>
              <a:t>혁신센터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8E5FB3-1180-4AF0-B7EF-AD24BDAB26C3}"/>
              </a:ext>
            </a:extLst>
          </p:cNvPr>
          <p:cNvGrpSpPr/>
          <p:nvPr/>
        </p:nvGrpSpPr>
        <p:grpSpPr>
          <a:xfrm>
            <a:off x="2324708" y="1187190"/>
            <a:ext cx="3079204" cy="261590"/>
            <a:chOff x="2896442" y="3320984"/>
            <a:chExt cx="1624134" cy="216028"/>
          </a:xfrm>
        </p:grpSpPr>
        <p:sp>
          <p:nvSpPr>
            <p:cNvPr id="5" name="Tab 1">
              <a:extLst>
                <a:ext uri="{FF2B5EF4-FFF2-40B4-BE49-F238E27FC236}">
                  <a16:creationId xmlns:a16="http://schemas.microsoft.com/office/drawing/2014/main" id="{F8AB607F-9C43-4BD2-B5FF-415B31F4E247}"/>
                </a:ext>
              </a:extLst>
            </p:cNvPr>
            <p:cNvSpPr/>
            <p:nvPr/>
          </p:nvSpPr>
          <p:spPr>
            <a:xfrm>
              <a:off x="2896442" y="3320984"/>
              <a:ext cx="792088" cy="216024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부서 개요</a:t>
              </a:r>
              <a:endParaRPr lang="en-US" sz="8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6" name="Tab 2">
              <a:extLst>
                <a:ext uri="{FF2B5EF4-FFF2-40B4-BE49-F238E27FC236}">
                  <a16:creationId xmlns:a16="http://schemas.microsoft.com/office/drawing/2014/main" id="{EED5EAC7-93AF-47AF-816D-309AD4844DF5}"/>
                </a:ext>
              </a:extLst>
            </p:cNvPr>
            <p:cNvSpPr/>
            <p:nvPr/>
          </p:nvSpPr>
          <p:spPr>
            <a:xfrm>
              <a:off x="3728488" y="3320988"/>
              <a:ext cx="792088" cy="216024"/>
            </a:xfrm>
            <a:prstGeom prst="round2SameRect">
              <a:avLst/>
            </a:prstGeom>
            <a:solidFill>
              <a:srgbClr val="F2F2F2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팀 소개</a:t>
              </a:r>
              <a:endParaRPr lang="en-US" sz="8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cxnSp>
          <p:nvCxnSpPr>
            <p:cNvPr id="7" name="Active Tab Marker">
              <a:extLst>
                <a:ext uri="{FF2B5EF4-FFF2-40B4-BE49-F238E27FC236}">
                  <a16:creationId xmlns:a16="http://schemas.microsoft.com/office/drawing/2014/main" id="{E8BF639C-EC9B-45D0-A36B-0D706475E4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02792" y="3537012"/>
              <a:ext cx="779388" cy="0"/>
            </a:xfrm>
            <a:prstGeom prst="line">
              <a:avLst/>
            </a:prstGeom>
            <a:ln w="6350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60460C-0774-456E-8345-C9DBDD6C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04303"/>
              </p:ext>
            </p:extLst>
          </p:nvPr>
        </p:nvGraphicFramePr>
        <p:xfrm>
          <a:off x="7867978" y="943559"/>
          <a:ext cx="1908000" cy="3565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중문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resources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E0D8273A-4B91-4872-8801-EDAE7F09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736812"/>
            <a:ext cx="7200800" cy="38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88056-7B68-4376-BEEA-9DBE3AFCDDA6}"/>
              </a:ext>
            </a:extLst>
          </p:cNvPr>
          <p:cNvSpPr txBox="1"/>
          <p:nvPr/>
        </p:nvSpPr>
        <p:spPr>
          <a:xfrm>
            <a:off x="3008784" y="836712"/>
            <a:ext cx="176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Delivery </a:t>
            </a:r>
            <a:r>
              <a:rPr lang="ko-KR" altLang="en-US" sz="1100" b="1" dirty="0"/>
              <a:t>혁신센터 개요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60460C-0774-456E-8345-C9DBDD6C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70507"/>
              </p:ext>
            </p:extLst>
          </p:nvPr>
        </p:nvGraphicFramePr>
        <p:xfrm>
          <a:off x="7867978" y="943559"/>
          <a:ext cx="1908000" cy="3658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process-4095965_1280.jpg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web-2389250_1280.jpg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devops-3155973_1280.jpg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중문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resources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메뉴의 배너 관리 기능 활용하여 별도 관리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B747E747-E8BF-464C-A99A-78453AA385BA}"/>
              </a:ext>
            </a:extLst>
          </p:cNvPr>
          <p:cNvGrpSpPr/>
          <p:nvPr/>
        </p:nvGrpSpPr>
        <p:grpSpPr>
          <a:xfrm>
            <a:off x="2327256" y="1160748"/>
            <a:ext cx="3079204" cy="261585"/>
            <a:chOff x="2896442" y="3320988"/>
            <a:chExt cx="1624134" cy="216024"/>
          </a:xfrm>
        </p:grpSpPr>
        <p:sp>
          <p:nvSpPr>
            <p:cNvPr id="49" name="Tab 1">
              <a:extLst>
                <a:ext uri="{FF2B5EF4-FFF2-40B4-BE49-F238E27FC236}">
                  <a16:creationId xmlns:a16="http://schemas.microsoft.com/office/drawing/2014/main" id="{8A4E7985-31A8-4FFE-8BF7-C1CF3FEF13D2}"/>
                </a:ext>
              </a:extLst>
            </p:cNvPr>
            <p:cNvSpPr/>
            <p:nvPr/>
          </p:nvSpPr>
          <p:spPr>
            <a:xfrm>
              <a:off x="2896442" y="3320988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부서개요</a:t>
              </a:r>
              <a:endParaRPr lang="en-US" sz="8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50" name="Tab 2">
              <a:extLst>
                <a:ext uri="{FF2B5EF4-FFF2-40B4-BE49-F238E27FC236}">
                  <a16:creationId xmlns:a16="http://schemas.microsoft.com/office/drawing/2014/main" id="{BB3A3813-8779-44E0-9AD7-7DD55C6B03EB}"/>
                </a:ext>
              </a:extLst>
            </p:cNvPr>
            <p:cNvSpPr/>
            <p:nvPr/>
          </p:nvSpPr>
          <p:spPr>
            <a:xfrm>
              <a:off x="3728488" y="3320988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GB"/>
              </a:defPPr>
              <a:lvl1pPr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굴림" charset="-127"/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팀 소개</a:t>
              </a:r>
              <a:endParaRPr lang="en-US" sz="8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cxnSp>
          <p:nvCxnSpPr>
            <p:cNvPr id="51" name="Active Tab Marker">
              <a:extLst>
                <a:ext uri="{FF2B5EF4-FFF2-40B4-BE49-F238E27FC236}">
                  <a16:creationId xmlns:a16="http://schemas.microsoft.com/office/drawing/2014/main" id="{1D497FD0-5430-411E-A436-E305DE2C16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1188" y="3537012"/>
              <a:ext cx="779388" cy="0"/>
            </a:xfrm>
            <a:prstGeom prst="line">
              <a:avLst/>
            </a:prstGeom>
            <a:ln w="6350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EB8F88-E784-477F-B175-F219C4DD310E}"/>
              </a:ext>
            </a:extLst>
          </p:cNvPr>
          <p:cNvSpPr/>
          <p:nvPr/>
        </p:nvSpPr>
        <p:spPr bwMode="auto">
          <a:xfrm>
            <a:off x="848544" y="1968548"/>
            <a:ext cx="4104456" cy="1064408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B708F-EEE8-48D4-A4E7-6A3762774B10}"/>
              </a:ext>
            </a:extLst>
          </p:cNvPr>
          <p:cNvSpPr txBox="1"/>
          <p:nvPr/>
        </p:nvSpPr>
        <p:spPr>
          <a:xfrm>
            <a:off x="1118574" y="251686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84278-4A3B-4904-B32D-AAF99F7C24D9}"/>
              </a:ext>
            </a:extLst>
          </p:cNvPr>
          <p:cNvSpPr txBox="1"/>
          <p:nvPr/>
        </p:nvSpPr>
        <p:spPr>
          <a:xfrm>
            <a:off x="5689991" y="1968548"/>
            <a:ext cx="1908212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PMO </a:t>
            </a:r>
            <a:r>
              <a:rPr lang="ko-KR" altLang="en-US" b="1" dirty="0"/>
              <a:t>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소개</a:t>
            </a:r>
            <a:endParaRPr lang="en-US" altLang="ko-KR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A5871C-68AB-48EA-BA9B-E6677BE6B556}"/>
              </a:ext>
            </a:extLst>
          </p:cNvPr>
          <p:cNvSpPr/>
          <p:nvPr/>
        </p:nvSpPr>
        <p:spPr bwMode="auto">
          <a:xfrm>
            <a:off x="848544" y="3264692"/>
            <a:ext cx="4104456" cy="1064408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0214F-B2AB-4427-8627-AFC58C8ED920}"/>
              </a:ext>
            </a:extLst>
          </p:cNvPr>
          <p:cNvSpPr txBox="1"/>
          <p:nvPr/>
        </p:nvSpPr>
        <p:spPr>
          <a:xfrm>
            <a:off x="1118574" y="366899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8649C-1072-43B7-AE29-338EF954E0BF}"/>
              </a:ext>
            </a:extLst>
          </p:cNvPr>
          <p:cNvSpPr txBox="1"/>
          <p:nvPr/>
        </p:nvSpPr>
        <p:spPr>
          <a:xfrm>
            <a:off x="5689991" y="3263313"/>
            <a:ext cx="1908212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디자인</a:t>
            </a:r>
            <a:r>
              <a:rPr lang="en-US" altLang="ko-KR" b="1" dirty="0"/>
              <a:t> </a:t>
            </a:r>
            <a:r>
              <a:rPr lang="ko-KR" altLang="en-US" b="1" dirty="0"/>
              <a:t>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소개</a:t>
            </a:r>
            <a:endParaRPr lang="en-US" altLang="ko-KR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CCE8AF-A339-491C-9CF9-39E5E83C47C9}"/>
              </a:ext>
            </a:extLst>
          </p:cNvPr>
          <p:cNvSpPr/>
          <p:nvPr/>
        </p:nvSpPr>
        <p:spPr bwMode="auto">
          <a:xfrm>
            <a:off x="848544" y="4560836"/>
            <a:ext cx="4104456" cy="1064408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890FE-219B-48B4-A5E8-2F3BB36CB3B2}"/>
              </a:ext>
            </a:extLst>
          </p:cNvPr>
          <p:cNvSpPr txBox="1"/>
          <p:nvPr/>
        </p:nvSpPr>
        <p:spPr>
          <a:xfrm>
            <a:off x="1118574" y="51091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AEF77-9342-4197-9882-46B84DA423B1}"/>
              </a:ext>
            </a:extLst>
          </p:cNvPr>
          <p:cNvSpPr txBox="1"/>
          <p:nvPr/>
        </p:nvSpPr>
        <p:spPr>
          <a:xfrm>
            <a:off x="5689991" y="4559457"/>
            <a:ext cx="1908212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개발</a:t>
            </a:r>
            <a:r>
              <a:rPr lang="en-US" altLang="ko-KR" b="1" dirty="0"/>
              <a:t> </a:t>
            </a:r>
            <a:r>
              <a:rPr lang="ko-KR" altLang="en-US" b="1" dirty="0"/>
              <a:t>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소개</a:t>
            </a:r>
            <a:endParaRPr lang="en-US" altLang="ko-KR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6EF9B7-34A0-47C3-975D-218A7D7E24F2}"/>
              </a:ext>
            </a:extLst>
          </p:cNvPr>
          <p:cNvSpPr/>
          <p:nvPr/>
        </p:nvSpPr>
        <p:spPr bwMode="auto">
          <a:xfrm>
            <a:off x="1568624" y="244710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3462BA-45B2-4E2C-967C-C182B3E148F0}"/>
              </a:ext>
            </a:extLst>
          </p:cNvPr>
          <p:cNvSpPr/>
          <p:nvPr/>
        </p:nvSpPr>
        <p:spPr bwMode="auto">
          <a:xfrm>
            <a:off x="1527844" y="365288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1" dirty="0">
                <a:solidFill>
                  <a:schemeClr val="bg1"/>
                </a:solidFill>
                <a:ea typeface="맑은 고딕" panose="020B0503020000020004" pitchFamily="50" charset="-127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29780C5-D85B-4ECA-8D57-EF3A700B3CF9}"/>
              </a:ext>
            </a:extLst>
          </p:cNvPr>
          <p:cNvSpPr/>
          <p:nvPr/>
        </p:nvSpPr>
        <p:spPr bwMode="auto">
          <a:xfrm>
            <a:off x="1507042" y="505825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84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D729FE2-31E8-4AA5-98E7-B633F2A1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0" y="1299530"/>
            <a:ext cx="7073088" cy="3898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F893F-319B-4599-A307-EA160EBBB210}"/>
              </a:ext>
            </a:extLst>
          </p:cNvPr>
          <p:cNvSpPr txBox="1"/>
          <p:nvPr/>
        </p:nvSpPr>
        <p:spPr>
          <a:xfrm>
            <a:off x="8373380" y="245840"/>
            <a:ext cx="14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게시판 목록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65ECE0-E1BA-4D59-BD3E-A0998291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26327"/>
              </p:ext>
            </p:extLst>
          </p:nvPr>
        </p:nvGraphicFramePr>
        <p:xfrm>
          <a:off x="7867978" y="943559"/>
          <a:ext cx="1908000" cy="3306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Contents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게시글 보기 화면으로 이동한다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(PMO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조건에 따라 목록이 변경 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2BBBE5-2C94-4C59-A174-554C26214489}"/>
              </a:ext>
            </a:extLst>
          </p:cNvPr>
          <p:cNvSpPr/>
          <p:nvPr/>
        </p:nvSpPr>
        <p:spPr bwMode="auto">
          <a:xfrm>
            <a:off x="205372" y="1052736"/>
            <a:ext cx="7231904" cy="45005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521590D-FAC9-4642-8668-9F95E4A94C2D}"/>
              </a:ext>
            </a:extLst>
          </p:cNvPr>
          <p:cNvSpPr/>
          <p:nvPr/>
        </p:nvSpPr>
        <p:spPr bwMode="auto">
          <a:xfrm>
            <a:off x="147493" y="256490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EE409A-9C3F-4500-988C-8FDD0C37750B}"/>
              </a:ext>
            </a:extLst>
          </p:cNvPr>
          <p:cNvSpPr/>
          <p:nvPr/>
        </p:nvSpPr>
        <p:spPr bwMode="auto">
          <a:xfrm>
            <a:off x="2853225" y="360147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AD06DCF-2D6E-4A83-B0A9-A92A4F633E1F}"/>
              </a:ext>
            </a:extLst>
          </p:cNvPr>
          <p:cNvSpPr/>
          <p:nvPr/>
        </p:nvSpPr>
        <p:spPr bwMode="auto">
          <a:xfrm>
            <a:off x="1172580" y="268254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376A7-8AE3-4BEE-886C-75BAB9314F72}"/>
              </a:ext>
            </a:extLst>
          </p:cNvPr>
          <p:cNvSpPr/>
          <p:nvPr/>
        </p:nvSpPr>
        <p:spPr bwMode="auto">
          <a:xfrm>
            <a:off x="6465168" y="148478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53BE4B-75CF-4832-992B-5A9C8B69EE5A}"/>
              </a:ext>
            </a:extLst>
          </p:cNvPr>
          <p:cNvSpPr/>
          <p:nvPr/>
        </p:nvSpPr>
        <p:spPr bwMode="auto">
          <a:xfrm>
            <a:off x="488504" y="155155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1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419682-7512-4395-A707-F2B6D308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23" y="1216167"/>
            <a:ext cx="5381464" cy="3580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F893F-319B-4599-A307-EA160EBBB210}"/>
              </a:ext>
            </a:extLst>
          </p:cNvPr>
          <p:cNvSpPr txBox="1"/>
          <p:nvPr/>
        </p:nvSpPr>
        <p:spPr>
          <a:xfrm>
            <a:off x="8373380" y="245840"/>
            <a:ext cx="14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게시판 보기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65ECE0-E1BA-4D59-BD3E-A0998291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51990"/>
              </p:ext>
            </p:extLst>
          </p:nvPr>
        </p:nvGraphicFramePr>
        <p:xfrm>
          <a:off x="7867978" y="943559"/>
          <a:ext cx="1908000" cy="3788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Contents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영역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CK Editor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입력 한 이미지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CK Editor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입력 한 내용 출력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업로드 한 내용 출력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이동한다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2BBBE5-2C94-4C59-A174-554C26214489}"/>
              </a:ext>
            </a:extLst>
          </p:cNvPr>
          <p:cNvSpPr/>
          <p:nvPr/>
        </p:nvSpPr>
        <p:spPr bwMode="auto">
          <a:xfrm>
            <a:off x="205372" y="1052736"/>
            <a:ext cx="7231904" cy="4500500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18000" rIns="18000" bIns="18000" rtlCol="0" anchor="ctr">
            <a:noAutofit/>
          </a:bodyPr>
          <a:lstStyle/>
          <a:p>
            <a:pPr algn="ctr" eaLnBrk="0" hangingPunct="0">
              <a:buClr>
                <a:srgbClr val="FF0000"/>
              </a:buClr>
              <a:buSzPct val="135000"/>
            </a:pPr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521590D-FAC9-4642-8668-9F95E4A94C2D}"/>
              </a:ext>
            </a:extLst>
          </p:cNvPr>
          <p:cNvSpPr/>
          <p:nvPr/>
        </p:nvSpPr>
        <p:spPr bwMode="auto">
          <a:xfrm>
            <a:off x="147493" y="256490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EE409A-9C3F-4500-988C-8FDD0C37750B}"/>
              </a:ext>
            </a:extLst>
          </p:cNvPr>
          <p:cNvSpPr/>
          <p:nvPr/>
        </p:nvSpPr>
        <p:spPr bwMode="auto">
          <a:xfrm>
            <a:off x="1159543" y="438430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ea typeface="맑은 고딕" panose="020B0503020000020004" pitchFamily="50" charset="-127"/>
              </a:rPr>
              <a:t>4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69527FF-3DFE-4593-9AAE-F86D4502D3A1}"/>
              </a:ext>
            </a:extLst>
          </p:cNvPr>
          <p:cNvSpPr/>
          <p:nvPr/>
        </p:nvSpPr>
        <p:spPr bwMode="auto">
          <a:xfrm>
            <a:off x="1159543" y="323097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7F9487B-BCEA-409F-81F6-B821C6341374}"/>
              </a:ext>
            </a:extLst>
          </p:cNvPr>
          <p:cNvSpPr/>
          <p:nvPr/>
        </p:nvSpPr>
        <p:spPr bwMode="auto">
          <a:xfrm>
            <a:off x="1109798" y="273619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FDE52A-DD77-4F96-9EA8-6AFFF006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43" y="4804414"/>
            <a:ext cx="674146" cy="32871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C5E376A7-8AE3-4BEE-886C-75BAB9314F72}"/>
              </a:ext>
            </a:extLst>
          </p:cNvPr>
          <p:cNvSpPr/>
          <p:nvPr/>
        </p:nvSpPr>
        <p:spPr bwMode="auto">
          <a:xfrm>
            <a:off x="1303559" y="493519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3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599A1C-1CA8-4F54-AE3F-57C4B8730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54370"/>
              </p:ext>
            </p:extLst>
          </p:nvPr>
        </p:nvGraphicFramePr>
        <p:xfrm>
          <a:off x="7867978" y="943559"/>
          <a:ext cx="1908000" cy="4104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답변의 내용이 나타난다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중문에 따른 내용 파일 구성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언어 별로 보여지도록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CSS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10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7238002-2B06-4B04-905D-D76293CF341B}"/>
              </a:ext>
            </a:extLst>
          </p:cNvPr>
          <p:cNvSpPr txBox="1"/>
          <p:nvPr/>
        </p:nvSpPr>
        <p:spPr>
          <a:xfrm>
            <a:off x="8373380" y="245840"/>
            <a:ext cx="14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궁금해요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5C9349-4079-4014-ABE5-0D932A37AADE}"/>
              </a:ext>
            </a:extLst>
          </p:cNvPr>
          <p:cNvCxnSpPr>
            <a:cxnSpLocks/>
          </p:cNvCxnSpPr>
          <p:nvPr/>
        </p:nvCxnSpPr>
        <p:spPr>
          <a:xfrm>
            <a:off x="45720" y="1210309"/>
            <a:ext cx="7536037" cy="0"/>
          </a:xfrm>
          <a:prstGeom prst="straightConnector1">
            <a:avLst/>
          </a:prstGeom>
          <a:ln>
            <a:headEnd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25B06-75FC-4164-BBA6-DF32E8B4FAE8}"/>
              </a:ext>
            </a:extLst>
          </p:cNvPr>
          <p:cNvSpPr/>
          <p:nvPr/>
        </p:nvSpPr>
        <p:spPr>
          <a:xfrm>
            <a:off x="200472" y="1318612"/>
            <a:ext cx="3898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EE7A74-9E63-4D6A-8CD3-E5766F303EC2}"/>
              </a:ext>
            </a:extLst>
          </p:cNvPr>
          <p:cNvSpPr/>
          <p:nvPr/>
        </p:nvSpPr>
        <p:spPr>
          <a:xfrm>
            <a:off x="2674833" y="1318612"/>
            <a:ext cx="3898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ko-KR" altLang="en-US" sz="8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8244F3-D160-48E3-A696-ABFEC4044368}"/>
              </a:ext>
            </a:extLst>
          </p:cNvPr>
          <p:cNvSpPr/>
          <p:nvPr/>
        </p:nvSpPr>
        <p:spPr>
          <a:xfrm>
            <a:off x="4760281" y="1318612"/>
            <a:ext cx="7912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0"/>
              <a:t>작성일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8EF9E3-1EB8-4676-A307-A33A3F0E76EE}"/>
              </a:ext>
            </a:extLst>
          </p:cNvPr>
          <p:cNvSpPr/>
          <p:nvPr/>
        </p:nvSpPr>
        <p:spPr>
          <a:xfrm>
            <a:off x="6338870" y="1318612"/>
            <a:ext cx="7912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0"/>
              <a:t>조회수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3E22FB-795D-44C3-9EDE-093675921EB5}"/>
              </a:ext>
            </a:extLst>
          </p:cNvPr>
          <p:cNvSpPr/>
          <p:nvPr/>
        </p:nvSpPr>
        <p:spPr>
          <a:xfrm>
            <a:off x="1064568" y="1495576"/>
            <a:ext cx="6264696" cy="333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PMO</a:t>
            </a:r>
            <a:r>
              <a:rPr lang="ko-KR" altLang="en-US" dirty="0"/>
              <a:t>팀은 무슨 일을 하나요</a:t>
            </a:r>
            <a:r>
              <a:rPr lang="en-US" altLang="ko-KR" dirty="0"/>
              <a:t>?</a:t>
            </a:r>
            <a:r>
              <a:rPr lang="ko-KR" altLang="en-US" dirty="0"/>
              <a:t>	</a:t>
            </a:r>
            <a:r>
              <a:rPr lang="en-US" altLang="ko-KR" dirty="0"/>
              <a:t>	</a:t>
            </a:r>
            <a:r>
              <a:rPr lang="ko-KR" altLang="en-US" dirty="0"/>
              <a:t>	20</a:t>
            </a:r>
            <a:r>
              <a:rPr lang="en-US" altLang="ko-KR" dirty="0"/>
              <a:t>20</a:t>
            </a:r>
            <a:r>
              <a:rPr lang="ko-KR" altLang="en-US" dirty="0"/>
              <a:t>-0</a:t>
            </a:r>
            <a:r>
              <a:rPr lang="en-US" altLang="ko-KR" dirty="0"/>
              <a:t>8</a:t>
            </a:r>
            <a:r>
              <a:rPr lang="ko-KR" altLang="en-US" dirty="0"/>
              <a:t>-</a:t>
            </a:r>
            <a:r>
              <a:rPr lang="en-US" altLang="ko-KR" dirty="0"/>
              <a:t>11</a:t>
            </a:r>
            <a:r>
              <a:rPr lang="ko-KR" altLang="en-US" dirty="0"/>
              <a:t>		105</a:t>
            </a:r>
          </a:p>
          <a:p>
            <a:pPr>
              <a:lnSpc>
                <a:spcPct val="300000"/>
              </a:lnSpc>
            </a:pPr>
            <a:r>
              <a:rPr lang="ko-KR" altLang="en-US" dirty="0"/>
              <a:t>개발팀은 무슨 일을 하나요</a:t>
            </a:r>
            <a:r>
              <a:rPr lang="en-US" altLang="ko-KR" dirty="0"/>
              <a:t>? </a:t>
            </a:r>
            <a:r>
              <a:rPr lang="ko-KR" altLang="en-US" dirty="0"/>
              <a:t>	</a:t>
            </a:r>
            <a:r>
              <a:rPr lang="en-US" altLang="ko-KR" dirty="0"/>
              <a:t>	</a:t>
            </a:r>
            <a:r>
              <a:rPr lang="ko-KR" altLang="en-US" dirty="0"/>
              <a:t>	20</a:t>
            </a:r>
            <a:r>
              <a:rPr lang="en-US" altLang="ko-KR" dirty="0"/>
              <a:t>20</a:t>
            </a:r>
            <a:r>
              <a:rPr lang="ko-KR" altLang="en-US" dirty="0"/>
              <a:t>-0</a:t>
            </a:r>
            <a:r>
              <a:rPr lang="en-US" altLang="ko-KR" dirty="0"/>
              <a:t>8</a:t>
            </a:r>
            <a:r>
              <a:rPr lang="ko-KR" altLang="en-US" dirty="0"/>
              <a:t>-26		105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/>
              <a:t>디자인팀은 무슨 일을 하나요</a:t>
            </a:r>
            <a:r>
              <a:rPr lang="en-US" altLang="ko-KR" dirty="0"/>
              <a:t>?</a:t>
            </a:r>
            <a:r>
              <a:rPr lang="ko-KR" altLang="en-US" dirty="0"/>
              <a:t>	</a:t>
            </a:r>
            <a:r>
              <a:rPr lang="en-US" altLang="ko-KR" dirty="0"/>
              <a:t>	</a:t>
            </a:r>
            <a:r>
              <a:rPr lang="ko-KR" altLang="en-US" dirty="0"/>
              <a:t>	20</a:t>
            </a:r>
            <a:r>
              <a:rPr lang="en-US" altLang="ko-KR" dirty="0"/>
              <a:t>20</a:t>
            </a:r>
            <a:r>
              <a:rPr lang="ko-KR" altLang="en-US" dirty="0"/>
              <a:t>-0</a:t>
            </a:r>
            <a:r>
              <a:rPr lang="en-US" altLang="ko-KR" dirty="0"/>
              <a:t>8</a:t>
            </a:r>
            <a:r>
              <a:rPr lang="ko-KR" altLang="en-US" dirty="0"/>
              <a:t>-26		105</a:t>
            </a:r>
            <a:endParaRPr lang="en-US" altLang="ko-KR" dirty="0"/>
          </a:p>
          <a:p>
            <a:pPr>
              <a:lnSpc>
                <a:spcPct val="300000"/>
              </a:lnSpc>
            </a:pPr>
            <a:endParaRPr lang="en-US" altLang="ko-KR" dirty="0"/>
          </a:p>
          <a:p>
            <a:pPr>
              <a:lnSpc>
                <a:spcPct val="300000"/>
              </a:lnSpc>
            </a:pPr>
            <a:endParaRPr lang="en-US" altLang="ko-KR" dirty="0"/>
          </a:p>
          <a:p>
            <a:pPr>
              <a:lnSpc>
                <a:spcPct val="300000"/>
              </a:lnSpc>
            </a:pP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 err="1"/>
              <a:t>퍼블리싱팀은</a:t>
            </a:r>
            <a:r>
              <a:rPr lang="ko-KR" altLang="en-US" dirty="0"/>
              <a:t> 무슨 일을 하나요</a:t>
            </a:r>
            <a:r>
              <a:rPr lang="en-US" altLang="ko-KR" dirty="0"/>
              <a:t>?</a:t>
            </a:r>
            <a:r>
              <a:rPr lang="ko-KR" altLang="en-US" dirty="0"/>
              <a:t>	</a:t>
            </a:r>
            <a:r>
              <a:rPr lang="en-US" altLang="ko-KR" dirty="0"/>
              <a:t>	</a:t>
            </a:r>
            <a:r>
              <a:rPr lang="ko-KR" altLang="en-US" dirty="0"/>
              <a:t>	20</a:t>
            </a:r>
            <a:r>
              <a:rPr lang="en-US" altLang="ko-KR" dirty="0"/>
              <a:t>20</a:t>
            </a:r>
            <a:r>
              <a:rPr lang="ko-KR" altLang="en-US" dirty="0"/>
              <a:t>-0</a:t>
            </a:r>
            <a:r>
              <a:rPr lang="en-US" altLang="ko-KR" dirty="0"/>
              <a:t>8</a:t>
            </a:r>
            <a:r>
              <a:rPr lang="ko-KR" altLang="en-US" dirty="0"/>
              <a:t>-26		105</a:t>
            </a:r>
            <a:endParaRPr lang="en-US" altLang="ko-KR" dirty="0"/>
          </a:p>
          <a:p>
            <a:pPr>
              <a:lnSpc>
                <a:spcPct val="300000"/>
              </a:lnSpc>
            </a:pP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EBCA2E-C136-40A5-BFCC-8FBE91811783}"/>
              </a:ext>
            </a:extLst>
          </p:cNvPr>
          <p:cNvSpPr/>
          <p:nvPr/>
        </p:nvSpPr>
        <p:spPr>
          <a:xfrm>
            <a:off x="200472" y="1495576"/>
            <a:ext cx="389850" cy="2916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/>
              <a:t>10</a:t>
            </a:r>
          </a:p>
          <a:p>
            <a:pPr algn="ctr">
              <a:lnSpc>
                <a:spcPct val="300000"/>
              </a:lnSpc>
            </a:pPr>
            <a:r>
              <a:rPr lang="en-US" altLang="ko-KR"/>
              <a:t>9</a:t>
            </a:r>
          </a:p>
          <a:p>
            <a:pPr algn="ctr">
              <a:lnSpc>
                <a:spcPct val="300000"/>
              </a:lnSpc>
            </a:pPr>
            <a:r>
              <a:rPr lang="en-US" altLang="ko-KR"/>
              <a:t>8</a:t>
            </a:r>
          </a:p>
          <a:p>
            <a:pPr algn="ctr">
              <a:lnSpc>
                <a:spcPct val="300000"/>
              </a:lnSpc>
            </a:pPr>
            <a:endParaRPr lang="en-US" altLang="ko-KR"/>
          </a:p>
          <a:p>
            <a:pPr algn="ctr">
              <a:lnSpc>
                <a:spcPct val="300000"/>
              </a:lnSpc>
            </a:pPr>
            <a:endParaRPr lang="en-US" altLang="ko-KR"/>
          </a:p>
          <a:p>
            <a:pPr algn="ctr">
              <a:lnSpc>
                <a:spcPct val="300000"/>
              </a:lnSpc>
            </a:pPr>
            <a:endParaRPr lang="en-US" altLang="ko-KR"/>
          </a:p>
          <a:p>
            <a:pPr algn="ctr">
              <a:lnSpc>
                <a:spcPct val="300000"/>
              </a:lnSpc>
            </a:pPr>
            <a:r>
              <a:rPr lang="en-US" altLang="ko-KR"/>
              <a:t>7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B4769F-DDC8-4D5D-971E-BB8310EC7B41}"/>
              </a:ext>
            </a:extLst>
          </p:cNvPr>
          <p:cNvCxnSpPr>
            <a:cxnSpLocks/>
          </p:cNvCxnSpPr>
          <p:nvPr/>
        </p:nvCxnSpPr>
        <p:spPr>
          <a:xfrm>
            <a:off x="45720" y="1603501"/>
            <a:ext cx="7536037" cy="0"/>
          </a:xfrm>
          <a:prstGeom prst="straightConnector1">
            <a:avLst/>
          </a:prstGeom>
          <a:ln>
            <a:headEnd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B3CE9A-BC72-4FDE-A7DE-BF15B984BD99}"/>
              </a:ext>
            </a:extLst>
          </p:cNvPr>
          <p:cNvCxnSpPr>
            <a:cxnSpLocks/>
          </p:cNvCxnSpPr>
          <p:nvPr/>
        </p:nvCxnSpPr>
        <p:spPr>
          <a:xfrm>
            <a:off x="45720" y="2003224"/>
            <a:ext cx="753603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9A28E0-7E8A-46EB-811C-D3E293D22CD4}"/>
              </a:ext>
            </a:extLst>
          </p:cNvPr>
          <p:cNvCxnSpPr>
            <a:cxnSpLocks/>
          </p:cNvCxnSpPr>
          <p:nvPr/>
        </p:nvCxnSpPr>
        <p:spPr>
          <a:xfrm>
            <a:off x="45720" y="2402947"/>
            <a:ext cx="753603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38E55B-8D93-44AD-BC39-939558D0A7BB}"/>
              </a:ext>
            </a:extLst>
          </p:cNvPr>
          <p:cNvCxnSpPr>
            <a:cxnSpLocks/>
          </p:cNvCxnSpPr>
          <p:nvPr/>
        </p:nvCxnSpPr>
        <p:spPr>
          <a:xfrm>
            <a:off x="45720" y="2802670"/>
            <a:ext cx="753603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C7FAA96-E51B-4447-822E-8FA9FE44513A}"/>
              </a:ext>
            </a:extLst>
          </p:cNvPr>
          <p:cNvCxnSpPr>
            <a:cxnSpLocks/>
          </p:cNvCxnSpPr>
          <p:nvPr/>
        </p:nvCxnSpPr>
        <p:spPr>
          <a:xfrm>
            <a:off x="45720" y="4001839"/>
            <a:ext cx="753603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853042-82D9-4AF0-BC1E-47A35F72E998}"/>
              </a:ext>
            </a:extLst>
          </p:cNvPr>
          <p:cNvCxnSpPr>
            <a:cxnSpLocks/>
          </p:cNvCxnSpPr>
          <p:nvPr/>
        </p:nvCxnSpPr>
        <p:spPr>
          <a:xfrm>
            <a:off x="45720" y="4401565"/>
            <a:ext cx="7536037" cy="1057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D0C2EA-8F99-4510-AEF1-C0BB7ECFC90F}"/>
              </a:ext>
            </a:extLst>
          </p:cNvPr>
          <p:cNvCxnSpPr>
            <a:cxnSpLocks/>
          </p:cNvCxnSpPr>
          <p:nvPr/>
        </p:nvCxnSpPr>
        <p:spPr>
          <a:xfrm>
            <a:off x="34522" y="2388872"/>
            <a:ext cx="7547235" cy="118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8B41C8-049D-4605-96CF-9D5BC8299513}"/>
              </a:ext>
            </a:extLst>
          </p:cNvPr>
          <p:cNvSpPr/>
          <p:nvPr/>
        </p:nvSpPr>
        <p:spPr bwMode="auto">
          <a:xfrm>
            <a:off x="45720" y="2801712"/>
            <a:ext cx="7536037" cy="1187052"/>
          </a:xfrm>
          <a:prstGeom prst="rect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아이콘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일러스트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등을 설계하는 곳 입니다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A8F691D-8224-41FF-A8B1-6C1F118792AA}"/>
              </a:ext>
            </a:extLst>
          </p:cNvPr>
          <p:cNvSpPr/>
          <p:nvPr/>
        </p:nvSpPr>
        <p:spPr bwMode="auto">
          <a:xfrm>
            <a:off x="45720" y="2400711"/>
            <a:ext cx="7536037" cy="401480"/>
          </a:xfrm>
          <a:prstGeom prst="rect">
            <a:avLst/>
          </a:prstGeom>
          <a:solidFill>
            <a:schemeClr val="tx1">
              <a:alpha val="19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/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96E69A-2F4B-423D-BEAD-6D3EF07AA2BE}"/>
              </a:ext>
            </a:extLst>
          </p:cNvPr>
          <p:cNvSpPr/>
          <p:nvPr/>
        </p:nvSpPr>
        <p:spPr>
          <a:xfrm>
            <a:off x="7185248" y="2524412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ADD82E-9024-4D4F-AD30-B0968F4B6F3E}"/>
              </a:ext>
            </a:extLst>
          </p:cNvPr>
          <p:cNvSpPr/>
          <p:nvPr/>
        </p:nvSpPr>
        <p:spPr bwMode="auto">
          <a:xfrm>
            <a:off x="56455" y="1106476"/>
            <a:ext cx="7547235" cy="3696054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/>
            <a:endParaRPr lang="ko-KR" altLang="en-US" sz="1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98DB77-019B-4291-B40C-6F4F3A980CFA}"/>
              </a:ext>
            </a:extLst>
          </p:cNvPr>
          <p:cNvSpPr/>
          <p:nvPr/>
        </p:nvSpPr>
        <p:spPr>
          <a:xfrm rot="10800000">
            <a:off x="7144548" y="1735012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023342-99AD-4E88-9DEB-0EB361CCF1EA}"/>
              </a:ext>
            </a:extLst>
          </p:cNvPr>
          <p:cNvSpPr/>
          <p:nvPr/>
        </p:nvSpPr>
        <p:spPr>
          <a:xfrm rot="10800000">
            <a:off x="7144548" y="2116989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7AEEE60-EC5F-42FF-884D-A1A22943C767}"/>
              </a:ext>
            </a:extLst>
          </p:cNvPr>
          <p:cNvSpPr/>
          <p:nvPr/>
        </p:nvSpPr>
        <p:spPr>
          <a:xfrm rot="10800000">
            <a:off x="7144548" y="4126016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DFD68E9-E816-44BB-8B8B-7BA75A21FBFF}"/>
              </a:ext>
            </a:extLst>
          </p:cNvPr>
          <p:cNvSpPr/>
          <p:nvPr/>
        </p:nvSpPr>
        <p:spPr bwMode="auto">
          <a:xfrm>
            <a:off x="7113240" y="254450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94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599A1C-1CA8-4F54-AE3F-57C4B8730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13049"/>
              </p:ext>
            </p:extLst>
          </p:nvPr>
        </p:nvGraphicFramePr>
        <p:xfrm>
          <a:off x="7867978" y="943559"/>
          <a:ext cx="1908000" cy="4404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 받을 수 있는 이메일 정보를 입력한다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제목을 입력한다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내용을 입력한다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.(CK Editor)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수집에 대한 동의서 내용을 안내 하고 관리한다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작성하기 버튼을 클릭하면 테이블에 저장되고 화면이 새로 고침 되며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된 내용이 사라진다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 및 제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 제공에 대한 동의 이미지는 다국어 버전으로 제공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7238002-2B06-4B04-905D-D76293CF341B}"/>
              </a:ext>
            </a:extLst>
          </p:cNvPr>
          <p:cNvSpPr txBox="1"/>
          <p:nvPr/>
        </p:nvSpPr>
        <p:spPr>
          <a:xfrm>
            <a:off x="8373380" y="245840"/>
            <a:ext cx="14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ea typeface="맑은 고딕" panose="020B0503020000020004" pitchFamily="50" charset="-127"/>
              </a:rPr>
              <a:t>물어볼래</a:t>
            </a:r>
            <a:r>
              <a:rPr lang="ko-KR" altLang="en-US" dirty="0">
                <a:ea typeface="맑은 고딕" panose="020B0503020000020004" pitchFamily="50" charset="-127"/>
              </a:rPr>
              <a:t> 등록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91249F-65DA-462C-AAEB-D5E6B046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0" y="476672"/>
            <a:ext cx="5256586" cy="558062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784A5CD-1FE6-4924-9F28-989404ED556F}"/>
              </a:ext>
            </a:extLst>
          </p:cNvPr>
          <p:cNvSpPr/>
          <p:nvPr/>
        </p:nvSpPr>
        <p:spPr bwMode="auto">
          <a:xfrm>
            <a:off x="812540" y="94862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1" dirty="0">
                <a:solidFill>
                  <a:schemeClr val="bg1"/>
                </a:solidFill>
                <a:ea typeface="맑은 고딕" panose="020B0503020000020004" pitchFamily="50" charset="-127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28BDAB3-2599-4074-ACC0-A294A9779F93}"/>
              </a:ext>
            </a:extLst>
          </p:cNvPr>
          <p:cNvSpPr/>
          <p:nvPr/>
        </p:nvSpPr>
        <p:spPr bwMode="auto">
          <a:xfrm>
            <a:off x="1172580" y="227687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00E89A-93E8-40FE-A535-74856DED4CA1}"/>
              </a:ext>
            </a:extLst>
          </p:cNvPr>
          <p:cNvSpPr/>
          <p:nvPr/>
        </p:nvSpPr>
        <p:spPr bwMode="auto">
          <a:xfrm>
            <a:off x="3070027" y="134076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EE4138-4617-4602-9EFF-91A14B827A48}"/>
              </a:ext>
            </a:extLst>
          </p:cNvPr>
          <p:cNvSpPr/>
          <p:nvPr/>
        </p:nvSpPr>
        <p:spPr bwMode="auto">
          <a:xfrm>
            <a:off x="659353" y="450912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1" dirty="0">
                <a:solidFill>
                  <a:schemeClr val="bg1"/>
                </a:solidFill>
                <a:ea typeface="맑은 고딕" panose="020B0503020000020004" pitchFamily="50" charset="-127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774CD0-8C9A-4D5A-98EF-E9322284B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6" y="6102699"/>
            <a:ext cx="792090" cy="26217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1479DBB-E264-4594-B168-E5B63EF5DE28}"/>
              </a:ext>
            </a:extLst>
          </p:cNvPr>
          <p:cNvSpPr/>
          <p:nvPr/>
        </p:nvSpPr>
        <p:spPr bwMode="auto">
          <a:xfrm>
            <a:off x="516656" y="610392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4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8588" y="335141"/>
            <a:ext cx="1581267" cy="30777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Revision History</a:t>
            </a:r>
          </a:p>
        </p:txBody>
      </p:sp>
      <p:graphicFrame>
        <p:nvGraphicFramePr>
          <p:cNvPr id="11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89708"/>
              </p:ext>
            </p:extLst>
          </p:nvPr>
        </p:nvGraphicFramePr>
        <p:xfrm>
          <a:off x="128588" y="857250"/>
          <a:ext cx="9648825" cy="5462582"/>
        </p:xfrm>
        <a:graphic>
          <a:graphicData uri="http://schemas.openxmlformats.org/drawingml/2006/table">
            <a:tbl>
              <a:tblPr/>
              <a:tblGrid>
                <a:gridCol w="76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9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문서 명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kumimoji="0" lang="ko-KR" altLang="en-US" sz="800" b="1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Verdana" pitchFamily="34" charset="0"/>
                        </a:rPr>
                        <a:t>사용자 화면 상세 설계서</a:t>
                      </a:r>
                      <a:endParaRPr kumimoji="0" lang="en-US" altLang="ko-KR" sz="800" b="1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날짜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2020-08-11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문서를 초안 완성본으로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김호균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V1.10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2020-08-12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메뉴 명칭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김호균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V1.20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2020-08-13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다국어 지원 관련 리소스 및 기능 추가 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김호균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3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009229957"/>
              </p:ext>
            </p:extLst>
          </p:nvPr>
        </p:nvGraphicFramePr>
        <p:xfrm>
          <a:off x="323752" y="836712"/>
          <a:ext cx="7258148" cy="594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128588" y="776288"/>
            <a:ext cx="2317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>
                <a:ea typeface="맑은 고딕" pitchFamily="50" charset="-127"/>
              </a:rPr>
              <a:t>I.A.(information architecture)</a:t>
            </a:r>
            <a:endParaRPr kumimoji="0" lang="ko-KR" altLang="en-US" sz="1200" b="1">
              <a:ea typeface="맑은 고딕" pitchFamily="50" charset="-127"/>
            </a:endParaRP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246063" y="3746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2000" b="1" dirty="0">
                <a:ea typeface="맑은 고딕" pitchFamily="50" charset="-127"/>
              </a:rPr>
              <a:t>메뉴 안내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19371" y="146101"/>
            <a:ext cx="84252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메뉴구조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496" y="7242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사이트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57648"/>
              </p:ext>
            </p:extLst>
          </p:nvPr>
        </p:nvGraphicFramePr>
        <p:xfrm>
          <a:off x="516466" y="1092477"/>
          <a:ext cx="8879534" cy="1546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6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51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51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 메뉴 및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51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5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누구인가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Delivery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소개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PMO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개발팀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디자인팀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소개 및 구성도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전해줘요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별 게시판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별 게시판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소식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궁금해요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별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별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(HTML)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7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물어볼래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정보 수집하여 답변을 작성하면 메일로 발송한다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 bwMode="auto">
          <a:xfrm>
            <a:off x="468000" y="620688"/>
            <a:ext cx="8928000" cy="0"/>
          </a:xfrm>
          <a:prstGeom prst="line">
            <a:avLst/>
          </a:prstGeom>
          <a:noFill/>
          <a:ln w="38100" algn="ctr">
            <a:solidFill>
              <a:srgbClr val="405165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9795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80" y="488286"/>
            <a:ext cx="662473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해상도 가이드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: </a:t>
            </a:r>
            <a:br>
              <a:rPr lang="en-US" altLang="ko-KR" sz="14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가로폭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1280px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 이상 해상도에서 정상적으로 콘텐츠가 보여야함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1132695"/>
            <a:ext cx="5112000" cy="546465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 bwMode="auto">
          <a:xfrm>
            <a:off x="2000672" y="4013015"/>
            <a:ext cx="3240000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5240672" y="4011927"/>
            <a:ext cx="210615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1180px(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콘텐츠 폭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89032"/>
              </p:ext>
            </p:extLst>
          </p:nvPr>
        </p:nvGraphicFramePr>
        <p:xfrm>
          <a:off x="7869324" y="944724"/>
          <a:ext cx="1908000" cy="20058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 bwMode="auto">
          <a:xfrm>
            <a:off x="1064568" y="1700808"/>
            <a:ext cx="518400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6177136" y="1753071"/>
            <a:ext cx="143609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1280px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이상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000672" y="1132695"/>
            <a:ext cx="3240000" cy="53206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6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39582"/>
              </p:ext>
            </p:extLst>
          </p:nvPr>
        </p:nvGraphicFramePr>
        <p:xfrm>
          <a:off x="7907593" y="938894"/>
          <a:ext cx="1908000" cy="2541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http://www.happyict.co.kr/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영역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홈으로 이동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57558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해당화면이동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메뉴구조 표 참조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GNB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영역은 사용자가 화면을 아래로 스크롤 해도 상단에 고정되어 있어야 함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메뉴 마우스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hover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 메뉴가 보여줘야 함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아이콘 클릭 시 국문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중문 언어로 변경 되어야 함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메뉴명으로 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내용은 언어 변환 처리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resources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각 언어 별 생성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 및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제외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4836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495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97878" y="393959"/>
            <a:ext cx="7735441" cy="6347409"/>
          </a:xfrm>
          <a:prstGeom prst="rect">
            <a:avLst/>
          </a:prstGeom>
          <a:noFill/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0778" y="1360614"/>
          <a:ext cx="7167992" cy="743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7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8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7450" y="1718341"/>
            <a:ext cx="137563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Delivery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혁신센터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5379" y="1701608"/>
            <a:ext cx="3145653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누구인가    전해줘요    궁금해요   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물어볼래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230520" y="160446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2810" y="2564904"/>
            <a:ext cx="180337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대메뉴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마우스 오버 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552" y="567322"/>
            <a:ext cx="11573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상단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GNB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오른쪽 중괄호 2"/>
          <p:cNvSpPr/>
          <p:nvPr/>
        </p:nvSpPr>
        <p:spPr bwMode="auto">
          <a:xfrm rot="5400000">
            <a:off x="3448237" y="721295"/>
            <a:ext cx="360040" cy="2751113"/>
          </a:xfrm>
          <a:prstGeom prst="rightBrace">
            <a:avLst>
              <a:gd name="adj1" fmla="val 8333"/>
              <a:gd name="adj2" fmla="val 51213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 bwMode="auto">
          <a:xfrm>
            <a:off x="3512840" y="227968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68368"/>
              </p:ext>
            </p:extLst>
          </p:nvPr>
        </p:nvGraphicFramePr>
        <p:xfrm>
          <a:off x="150778" y="2876983"/>
          <a:ext cx="7167992" cy="689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7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11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2231103" y="3061471"/>
            <a:ext cx="668452" cy="50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242194" y="3567000"/>
            <a:ext cx="1095568" cy="11920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2108684" y="354633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31102" y="3212976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누구인가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31202" y="3212976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전해줘요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63924" y="3593921"/>
            <a:ext cx="1073837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Delivery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혁신센터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7257256" y="144878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8DEA2-C951-43F7-B77F-68C328CA6D0C}"/>
              </a:ext>
            </a:extLst>
          </p:cNvPr>
          <p:cNvSpPr txBox="1"/>
          <p:nvPr/>
        </p:nvSpPr>
        <p:spPr>
          <a:xfrm>
            <a:off x="314148" y="3171283"/>
            <a:ext cx="137563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Delivery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혁신센터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79B90-B855-4E2D-AB22-B59A30FE1606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상단 </a:t>
            </a:r>
            <a:r>
              <a:rPr lang="en-US" altLang="ko-KR" dirty="0">
                <a:ea typeface="맑은 고딕" panose="020B0503020000020004" pitchFamily="50" charset="-127"/>
              </a:rPr>
              <a:t>GNB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CD9C2-D1EE-4F42-B71B-82BB53A5B3E6}"/>
              </a:ext>
            </a:extLst>
          </p:cNvPr>
          <p:cNvSpPr txBox="1"/>
          <p:nvPr/>
        </p:nvSpPr>
        <p:spPr>
          <a:xfrm>
            <a:off x="3908884" y="3212976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궁금해요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D8FD1-9F65-46C6-ACD8-D4F750A8E10C}"/>
              </a:ext>
            </a:extLst>
          </p:cNvPr>
          <p:cNvSpPr txBox="1"/>
          <p:nvPr/>
        </p:nvSpPr>
        <p:spPr>
          <a:xfrm>
            <a:off x="4733491" y="3221138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물어볼래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래픽 11" descr="지구본: 아시아 및 오스트레일리아 ">
            <a:extLst>
              <a:ext uri="{FF2B5EF4-FFF2-40B4-BE49-F238E27FC236}">
                <a16:creationId xmlns:a16="http://schemas.microsoft.com/office/drawing/2014/main" id="{A3A1FC5F-EDFC-42AF-B9E5-8A51E24D7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8066" y="1601406"/>
            <a:ext cx="521198" cy="521198"/>
          </a:xfrm>
          <a:prstGeom prst="rect">
            <a:avLst/>
          </a:prstGeom>
        </p:spPr>
      </p:pic>
      <p:pic>
        <p:nvPicPr>
          <p:cNvPr id="13" name="그래픽 12" descr="지구본: 아시아 및 오스트레일리아 ">
            <a:extLst>
              <a:ext uri="{FF2B5EF4-FFF2-40B4-BE49-F238E27FC236}">
                <a16:creationId xmlns:a16="http://schemas.microsoft.com/office/drawing/2014/main" id="{E16727A2-EDAC-4322-BA42-145DAD590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357" y="3039554"/>
            <a:ext cx="521198" cy="52119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1FD088-A1CE-463A-845B-75A3F0318D73}"/>
              </a:ext>
            </a:extLst>
          </p:cNvPr>
          <p:cNvSpPr/>
          <p:nvPr/>
        </p:nvSpPr>
        <p:spPr bwMode="auto">
          <a:xfrm>
            <a:off x="6501172" y="3572886"/>
            <a:ext cx="1095568" cy="2161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CED61-C9D6-4DE4-B5A7-5AB4CBD4C1A6}"/>
              </a:ext>
            </a:extLst>
          </p:cNvPr>
          <p:cNvSpPr txBox="1"/>
          <p:nvPr/>
        </p:nvSpPr>
        <p:spPr>
          <a:xfrm>
            <a:off x="6522903" y="3593920"/>
            <a:ext cx="1073837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KOR | ENG | CHN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DEE637E-1F56-47C4-B76A-D35D0BEF03E2}"/>
              </a:ext>
            </a:extLst>
          </p:cNvPr>
          <p:cNvSpPr/>
          <p:nvPr/>
        </p:nvSpPr>
        <p:spPr bwMode="auto">
          <a:xfrm>
            <a:off x="6788357" y="340580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FEA5303-A5B4-4A2B-B7E9-A1BC0942A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52" y="1397914"/>
            <a:ext cx="704174" cy="1619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3252723-AB61-4DD0-AFD0-FDEAB3BE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52" y="2880868"/>
            <a:ext cx="704174" cy="161982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491B5433-0E8E-4B83-8533-5206CD6E7D96}"/>
              </a:ext>
            </a:extLst>
          </p:cNvPr>
          <p:cNvSpPr/>
          <p:nvPr/>
        </p:nvSpPr>
        <p:spPr bwMode="auto">
          <a:xfrm>
            <a:off x="776536" y="130476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9332"/>
              </p:ext>
            </p:extLst>
          </p:nvPr>
        </p:nvGraphicFramePr>
        <p:xfrm>
          <a:off x="7867978" y="943559"/>
          <a:ext cx="1908000" cy="401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10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97878" y="393959"/>
            <a:ext cx="7735441" cy="6347409"/>
          </a:xfrm>
          <a:prstGeom prst="rect">
            <a:avLst/>
          </a:prstGeom>
          <a:noFill/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44488" y="1772816"/>
            <a:ext cx="7344816" cy="828000"/>
          </a:xfrm>
          <a:prstGeom prst="rect">
            <a:avLst/>
          </a:prstGeom>
          <a:noFill/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00" y="2032927"/>
            <a:ext cx="3962623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서울특별시 성동구 성수일로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33, 2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성수동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아연디지털타워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THE HAPPY ICT FOUNDATION. ALL RIGHTS RESERVED.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833" y="617814"/>
            <a:ext cx="1486433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푸터</a:t>
            </a: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(Footer)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CF7E0E-474D-4EA2-8DEB-C348BFC0EE2A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ea typeface="맑은 고딕" panose="020B0503020000020004" pitchFamily="50" charset="-127"/>
              </a:rPr>
              <a:t>푸터</a:t>
            </a:r>
            <a:r>
              <a:rPr lang="en-US" altLang="ko-KR" dirty="0">
                <a:ea typeface="맑은 고딕" panose="020B0503020000020004" pitchFamily="50" charset="-127"/>
              </a:rPr>
              <a:t>(Footer)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42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44090"/>
              </p:ext>
            </p:extLst>
          </p:nvPr>
        </p:nvGraphicFramePr>
        <p:xfrm>
          <a:off x="7869324" y="887536"/>
          <a:ext cx="1908000" cy="397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팝업 타이틀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텍스트로 처리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j-lt"/>
                          <a:ea typeface="맑은 고딕" panose="020B0503020000020004" pitchFamily="50" charset="-127"/>
                        </a:rPr>
                        <a:t>팝업 내용</a:t>
                      </a:r>
                      <a:endParaRPr lang="en-US" altLang="ko-KR" sz="800" dirty="0">
                        <a:latin typeface="+mj-lt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+mj-lt"/>
                          <a:ea typeface="맑은 고딕" panose="020B0503020000020004" pitchFamily="50" charset="-127"/>
                        </a:rPr>
                        <a:t>텍스트로 처리</a:t>
                      </a:r>
                      <a:r>
                        <a:rPr lang="en-US" altLang="ko-KR" sz="800" dirty="0"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+mj-lt"/>
                        <a:ea typeface="+mn-ea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10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97878" y="393959"/>
            <a:ext cx="7735441" cy="6347409"/>
          </a:xfrm>
          <a:prstGeom prst="rect">
            <a:avLst/>
          </a:prstGeom>
          <a:noFill/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475" y="715198"/>
            <a:ext cx="447879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팝업창 가이드 </a:t>
            </a: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기능 수행 중 알림팝업</a:t>
            </a: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337841" y="1354028"/>
            <a:ext cx="7207447" cy="47525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>
            <a:off x="337841" y="1282020"/>
            <a:ext cx="7207447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9" name="TextBox 38"/>
          <p:cNvSpPr txBox="1"/>
          <p:nvPr/>
        </p:nvSpPr>
        <p:spPr>
          <a:xfrm>
            <a:off x="3560382" y="1124744"/>
            <a:ext cx="39113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1280PX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360712" y="2348880"/>
            <a:ext cx="3168352" cy="21602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360712" y="2348880"/>
            <a:ext cx="316835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1347" y="2404621"/>
            <a:ext cx="107402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368824" y="4052358"/>
            <a:ext cx="631241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>
                <a:latin typeface="+mn-ea"/>
                <a:ea typeface="+mn-ea"/>
              </a:rPr>
              <a:t>확인</a:t>
            </a:r>
            <a:endParaRPr kumimoji="1" lang="ko-KR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135289" y="4052358"/>
            <a:ext cx="631241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취소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584135" y="3253155"/>
            <a:ext cx="2800913" cy="6481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7235" y="3352813"/>
            <a:ext cx="1413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00000000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하시겠습니까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584135" y="2870512"/>
            <a:ext cx="2800913" cy="3078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7235" y="2952206"/>
            <a:ext cx="269304" cy="1615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3280143" y="2888981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131084" y="3280805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D2CBE-D97D-4389-B439-B8B134B5D4A5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ea typeface="맑은 고딕" panose="020B0503020000020004" pitchFamily="50" charset="-127"/>
              </a:rPr>
              <a:t>팝업창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90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FC492-C4B5-42C3-BC47-B69FC203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834504"/>
            <a:ext cx="7272808" cy="1530794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18E310-6409-4BD9-BA7A-F887FE5EE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04019"/>
              </p:ext>
            </p:extLst>
          </p:nvPr>
        </p:nvGraphicFramePr>
        <p:xfrm>
          <a:off x="7869324" y="887536"/>
          <a:ext cx="1908000" cy="421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http://222.236.61.86:81/pub_guide/library/general_base.html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퍼블리싱 가이드 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Buttons</a:t>
                      </a:r>
                      <a:r>
                        <a:rPr lang="ko-KR" altLang="en-US" sz="800" b="1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활용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http://222.236.61.86:81/pub_guide/library/general_base.html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퍼블리싱 가이드 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Paginations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활용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+mj-lt"/>
                        <a:ea typeface="+mn-ea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3D1464E-0A9C-4345-A8E5-6C7040FA5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8" y="3634704"/>
            <a:ext cx="7236804" cy="152248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A4D6951-6294-4751-8E62-694BDC20D897}"/>
              </a:ext>
            </a:extLst>
          </p:cNvPr>
          <p:cNvSpPr/>
          <p:nvPr/>
        </p:nvSpPr>
        <p:spPr bwMode="auto">
          <a:xfrm>
            <a:off x="632520" y="183450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168ADF-5197-458F-9F28-8920F73B45AF}"/>
              </a:ext>
            </a:extLst>
          </p:cNvPr>
          <p:cNvSpPr/>
          <p:nvPr/>
        </p:nvSpPr>
        <p:spPr bwMode="auto">
          <a:xfrm>
            <a:off x="884548" y="3645755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9F3D6-6601-4F10-A238-5D3706DC2321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954225"/>
      </p:ext>
    </p:extLst>
  </p:cSld>
  <p:clrMapOvr>
    <a:masterClrMapping/>
  </p:clrMapOvr>
</p:sld>
</file>

<file path=ppt/theme/theme1.xml><?xml version="1.0" encoding="utf-8"?>
<a:theme xmlns:a="http://schemas.openxmlformats.org/drawingml/2006/main" name="1_2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lIns="18000" tIns="18000" rIns="18000" bIns="18000" rtlCol="0" anchor="ctr">
        <a:noAutofit/>
      </a:bodyPr>
      <a:lstStyle>
        <a:defPPr algn="ctr" eaLnBrk="0" hangingPunct="0">
          <a:buClr>
            <a:srgbClr val="FF0000"/>
          </a:buClr>
          <a:buSzPct val="135000"/>
          <a:defRPr sz="1400" b="1" dirty="0" smtClean="0">
            <a:solidFill>
              <a:schemeClr val="bg1">
                <a:lumMod val="50000"/>
              </a:schemeClr>
            </a:solidFill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2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lIns="18000" tIns="18000" rIns="18000" bIns="18000" rtlCol="0" anchor="ctr">
        <a:noAutofit/>
      </a:bodyPr>
      <a:lstStyle>
        <a:defPPr algn="ctr" eaLnBrk="0" hangingPunct="0">
          <a:buClr>
            <a:srgbClr val="FF0000"/>
          </a:buClr>
          <a:buSzPct val="135000"/>
          <a:defRPr sz="1400" b="1" dirty="0" smtClean="0">
            <a:solidFill>
              <a:schemeClr val="bg1">
                <a:lumMod val="50000"/>
              </a:schemeClr>
            </a:solidFill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42568</TotalTime>
  <Words>994</Words>
  <Application>Microsoft Office PowerPoint</Application>
  <PresentationFormat>A4 용지(210x297mm)</PresentationFormat>
  <Paragraphs>380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Arial</vt:lpstr>
      <vt:lpstr>나눔고딕</vt:lpstr>
      <vt:lpstr>Verdana</vt:lpstr>
      <vt:lpstr>돋움</vt:lpstr>
      <vt:lpstr>맑은 고딕</vt:lpstr>
      <vt:lpstr>1_2</vt:lpstr>
      <vt:lpstr>2_2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(재)행복한웹앤미디어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관리자 화면설계</dc:title>
  <dc:subject>화면설계</dc:subject>
  <dc:creator>PMO</dc:creator>
  <cp:keywords>화면설계</cp:keywords>
  <cp:lastModifiedBy>김호균</cp:lastModifiedBy>
  <cp:revision>4892</cp:revision>
  <dcterms:created xsi:type="dcterms:W3CDTF">2007-05-15T06:23:40Z</dcterms:created>
  <dcterms:modified xsi:type="dcterms:W3CDTF">2020-08-13T04:15:53Z</dcterms:modified>
</cp:coreProperties>
</file>